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85" r:id="rId4"/>
    <p:sldId id="318" r:id="rId5"/>
    <p:sldId id="287" r:id="rId6"/>
    <p:sldId id="263" r:id="rId7"/>
    <p:sldId id="262" r:id="rId8"/>
    <p:sldId id="264" r:id="rId9"/>
    <p:sldId id="277" r:id="rId10"/>
    <p:sldId id="267" r:id="rId11"/>
    <p:sldId id="279" r:id="rId12"/>
    <p:sldId id="3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397A0F-5EF6-4041-87EE-41C08F51E63C}">
          <p14:sldIdLst>
            <p14:sldId id="256"/>
            <p14:sldId id="285"/>
            <p14:sldId id="318"/>
            <p14:sldId id="287"/>
            <p14:sldId id="263"/>
            <p14:sldId id="262"/>
            <p14:sldId id="264"/>
            <p14:sldId id="277"/>
            <p14:sldId id="267"/>
            <p14:sldId id="279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958"/>
    <a:srgbClr val="9D84D6"/>
    <a:srgbClr val="F9B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B1BF1-AEFE-455F-9E85-A87D230AF0B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A6E7-62C4-4212-991B-39A001A6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B0387-008C-4C3A-BA99-1D491E11E9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B0387-008C-4C3A-BA99-1D491E11E9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3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B0387-008C-4C3A-BA99-1D491E11E9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3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B0387-008C-4C3A-BA99-1D491E11E9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2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CC9AA-0596-4E55-BB34-7B3EC6C0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D2F636-96CD-44D5-8A53-6246115CA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0ED4D-077D-484A-9709-80C70F28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3B635-8F5F-4E0D-A89A-7DE52EEB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E8DA5-CFF7-48DC-A9FB-F15A610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6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7B142-6058-4C93-827C-93C9DAB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765E3C-6038-4E71-97C9-A10E80C0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625A-EF9B-445E-AF06-E433B607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9094D-DC6D-4E6E-B02F-428F3138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0D6E-015E-4EB3-A5AD-6CF8FE7F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8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9A7462-1455-40A5-A343-183178D64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D5CAC-2BE1-4B59-82CA-AF1F3A471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4F983-1746-44DB-AAA7-8AF0A3BC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BCD83-1559-4F3B-8968-92C3B2C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1AD4D-4991-410E-ACE6-C76F9AA3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5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33991-0F9B-40D6-BF3E-AAE312DC5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B46D71-C0A0-42F1-ACE9-1B2C2CFF8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3A863-E4A1-4BCB-A61A-01FFB8D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368D-2267-4DF3-AEE7-6FFAB680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5E8D3-07F3-4DC6-8193-93489A8B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B92B2-4C13-45E3-87DE-26417E55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A5DAD-C927-430D-8A71-268FFBD2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4C74A-8C5C-488C-B84D-142F7B0F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B1113-4AFE-457B-A326-6D6D8184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15A11-07B8-4CE2-A024-AD654E3C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F481D-956D-4C26-BF91-8FCBAA80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3BDA8-0369-4761-9110-C5DFACD34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2CA5F-E4B4-40D2-9CA1-B89DD1A6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1B8D4-1E25-488D-AFD4-39CF5B7E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0A70B-E10E-4EEB-A1E8-A507519B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2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6C72-A2D5-4CA1-B1C3-57384833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EA5EE-297C-4EBA-997C-924293774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BA8EF-86F1-4AEB-8DAB-1B8C6C3CE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58EE8-AC18-493F-A84D-172F9603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973D2-5920-4F37-ABBA-FB14EC5C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6F281-AABF-440D-AF7C-7E843794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9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61EC0-AE15-43D2-93BC-0FB0385C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CC120-46AD-44CF-9127-7DB2B9A1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65348-7B9E-4097-B42F-EE0181AC0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3ED93-B9F5-4971-9A2F-901E565B1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8FF660-9499-4B17-802D-617BF8DD9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C3666C-CABB-46D4-8A20-BD46C53F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E301F3-BEB7-4308-BDC5-6A3759C0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E41921-0B33-4A5A-842B-7515A444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8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8C377-7BF7-4F62-944E-B05B054E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2E0C92-D5BF-49E4-9E99-39AF7E04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5D479E-37BD-4F01-A0C7-BC0D7241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0036C-F206-4900-8683-E382DA1D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52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0DBF43-DC4B-4333-BFA1-A94471DB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CAC946-679E-487A-98F8-504236F6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F494F3-D9C3-4B3B-84F0-85377B34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5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1AA9D-EC5D-4A4A-A3A0-9486825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DA241-B5E5-4F7F-9292-DD94063C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511ECF-5F58-430E-9BE6-2E7EDCD1D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74C11-5AC3-424D-B4F9-783D3448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880B2-CF84-420F-ABA4-6197805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CE64E1-8253-4FD9-BC1C-87B612ED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FC079-C80C-4FAC-A5F8-760DB1EE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D648E-5D93-449C-B6BB-98A4BD2C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C0C54-9F42-4D7C-AC19-5F3472F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F7910-9DF1-4B9E-99F4-8CACF37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6A568-AE6F-4579-902A-7F93ACE8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707F7-331F-4E57-B602-9CDA7ED6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2BB9A4-5307-4822-B8E0-094645BDF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00E1E-0914-4B47-954E-F4A3F73B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A590B2-7016-4AE3-B346-4636038C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B6BE8-EEEA-4D74-AC19-9E0E2E1A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FC4D8-2B5D-4CC5-98B6-36BCFB57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8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E1DFC-17F3-4461-95F9-3EB59552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247925-7033-4763-AA0C-996A19F58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D9EDE-FD59-43A0-BCA8-0A16D358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837A4-907A-4E27-9580-27F7E29D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CD9EA-CB84-435B-ACA7-38E1790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4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E7032-03E0-431E-93FC-CFFC0224C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0E23EE-D5F7-462D-B97A-D1D7B8078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6E7B7-49F5-4E93-9DC9-EF0D85CD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D09FD-C051-4126-879F-05AC8A14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F2C83-BBD8-4E01-B486-94D9C05D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64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50F37"/>
                </a:solidFill>
                <a:latin typeface="Open Sans Semibold"/>
                <a:cs typeface="Open Sans Semibold"/>
              </a:defRPr>
            </a:lvl1pPr>
          </a:lstStyle>
          <a:p>
            <a:pPr marL="19050">
              <a:spcBef>
                <a:spcPts val="210"/>
              </a:spcBef>
            </a:pPr>
            <a:fld id="{81D60167-4931-47E6-BA6A-407CBD079E47}" type="slidenum">
              <a:rPr lang="ru-RU" spc="4" smtClean="0"/>
              <a:pPr marL="19050">
                <a:spcBef>
                  <a:spcPts val="210"/>
                </a:spcBef>
              </a:pPr>
              <a:t>‹#›</a:t>
            </a:fld>
            <a:endParaRPr lang="ru-RU" spc="4" dirty="0"/>
          </a:p>
        </p:txBody>
      </p:sp>
    </p:spTree>
    <p:extLst>
      <p:ext uri="{BB962C8B-B14F-4D97-AF65-F5344CB8AC3E}">
        <p14:creationId xmlns:p14="http://schemas.microsoft.com/office/powerpoint/2010/main" val="421773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7AFF-321E-4489-9E81-438B5AB1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44C9F-BBC6-4184-9E1E-5FAC448B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269C6-5003-4525-AEA7-CE84CD2B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5515E-0C5A-472A-A7E7-3892463E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BBFA0-0702-49F7-B992-398C3AA1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22C7F-7E2C-45AE-8126-33597B09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DF80F-6CEF-4520-8B8C-462BB6D50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2E481-5BBE-405A-B67D-4154A3063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85F63-E191-4080-B769-721750F2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B62C3-7A4E-49B8-8F75-4FF50476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27F64-8134-4D98-A25C-53CDD524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3E6-2E45-4B7F-8BB7-FD507217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0E0EB-F85C-469B-BAAF-40C791EAF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0D8A34-98DA-4F07-A960-95B2A51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E95A0D-FF5E-4738-8F62-4F5A7115E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236DD-6A46-4E4A-A04B-95189E738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3349F0-4EDE-4DDD-A614-9F2FEC9E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6B7CE-0DB9-4F5C-9E3B-1D7096EB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557661-62B3-4965-816C-618E081A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6AD9-42AE-4EAD-BA77-098611D1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9AB43D-F38A-4A60-909B-EC1BD9A7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12EE70-BACB-4889-9D9C-2141F16F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0DDC4-E303-4B41-A6E9-91ACA9E6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4B83FE-2434-4DE4-B531-7180B20B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4DF83-8AB7-43B2-8C72-58F87345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E18233-5D32-4474-BFC5-CD14EA8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FBFDD-665A-47A4-978C-3A1C4A1B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62598-9474-479E-B25E-DF6DBD6C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1FB01-6569-4233-B915-66357E1A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B28CB5-73FC-49B6-A775-CE1CF07B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9D188B-F1C8-49A8-884D-B54BB940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29FA6-C391-4F46-9A6B-C698E91D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3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93E6-86D2-4957-B4CA-10DB2EA6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71AC18-1369-4896-9354-839DFD4FA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24C27-2012-4183-9D74-FBD97EFA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F4245-085C-4033-8A57-1CEEF2C8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127F4-D59A-4291-B0D5-37A7B97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4D5D33-9966-4786-B337-1A722AAC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CC36-8865-4C6D-9ADF-C446A5EF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E9E5E-D9BA-47D5-AF11-D480BC12B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F59C9-44B8-4E3D-AE79-CA7A40DE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A94B-3241-4E3D-8A1E-4D386EC604D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729B4-F8FE-414B-8F7F-6589387F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85019-A936-4C2A-A135-D1B4C4D5E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CF5D0-6937-4B38-A8B1-B28C139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E9614-8082-4F3B-930D-BFE61AB2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013BE-DED8-4F02-B2A4-4D602977A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583E-ABE9-44FD-929E-C466C597ABDE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DF261-80E4-4024-8470-439883CD5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5BAB3-5B87-48AC-BEC4-379607E3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7267-1880-4ACF-8A07-6FBB789B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E0D48-E713-489B-A603-F9A2A6BBF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516" y="3531145"/>
            <a:ext cx="10146485" cy="843281"/>
          </a:xfrm>
        </p:spPr>
        <p:txBody>
          <a:bodyPr>
            <a:noAutofit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Arial Black" panose="020B0A04020102020204" pitchFamily="34" charset="0"/>
              </a:rPr>
              <a:t>Роль НОЦ «Кузбасс» </a:t>
            </a:r>
            <a:br>
              <a:rPr lang="ru-RU" sz="4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4200" b="1" dirty="0">
                <a:solidFill>
                  <a:schemeClr val="bg1"/>
                </a:solidFill>
                <a:latin typeface="Arial Black" panose="020B0A04020102020204" pitchFamily="34" charset="0"/>
              </a:rPr>
              <a:t>в научно-технологическом развитии региона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A27D26-4960-4919-B427-8CBC0BC76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696" y="4584718"/>
            <a:ext cx="9270139" cy="1834625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bg1"/>
                </a:solidFill>
              </a:rPr>
              <a:t>ПЕТРИК НАТАЛЬЯ АЛЕКСАНДРОВНА</a:t>
            </a:r>
            <a:r>
              <a:rPr lang="ru-RU" b="1" dirty="0">
                <a:solidFill>
                  <a:schemeClr val="bg1"/>
                </a:solidFill>
              </a:rPr>
              <a:t>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 директор 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АНО «Научно-образовательный 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центр «Кузбасс»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BEBAB-22C9-439F-A6FC-1A0CB09AD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51" y="5075796"/>
            <a:ext cx="1740067" cy="1005816"/>
          </a:xfrm>
          <a:prstGeom prst="rect">
            <a:avLst/>
          </a:prstGeom>
        </p:spPr>
      </p:pic>
      <p:sp>
        <p:nvSpPr>
          <p:cNvPr id="7" name="object 42">
            <a:extLst>
              <a:ext uri="{FF2B5EF4-FFF2-40B4-BE49-F238E27FC236}">
                <a16:creationId xmlns:a16="http://schemas.microsoft.com/office/drawing/2014/main" id="{D1BCD48E-23AF-41A4-B1EA-D1E92B4363FF}"/>
              </a:ext>
            </a:extLst>
          </p:cNvPr>
          <p:cNvSpPr/>
          <p:nvPr/>
        </p:nvSpPr>
        <p:spPr>
          <a:xfrm>
            <a:off x="10287133" y="5131191"/>
            <a:ext cx="1142868" cy="788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0">
            <a:extLst>
              <a:ext uri="{FF2B5EF4-FFF2-40B4-BE49-F238E27FC236}">
                <a16:creationId xmlns:a16="http://schemas.microsoft.com/office/drawing/2014/main" id="{0F282144-872F-465B-B015-E0D2DE485DB1}"/>
              </a:ext>
            </a:extLst>
          </p:cNvPr>
          <p:cNvSpPr/>
          <p:nvPr/>
        </p:nvSpPr>
        <p:spPr>
          <a:xfrm>
            <a:off x="6768613" y="4939127"/>
            <a:ext cx="847489" cy="1125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51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6E827-96B4-4C6F-97FF-48FC7D65D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76573-9BB7-4F92-9DC1-D4A088CA62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73" y="339060"/>
            <a:ext cx="1981912" cy="1145610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6E9A567E-6DB0-49E5-A04A-AD8B2E6D5C78}"/>
              </a:ext>
            </a:extLst>
          </p:cNvPr>
          <p:cNvSpPr txBox="1"/>
          <p:nvPr/>
        </p:nvSpPr>
        <p:spPr>
          <a:xfrm>
            <a:off x="160824" y="6164971"/>
            <a:ext cx="2347210" cy="48282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814">
              <a:spcBef>
                <a:spcPts val="1860"/>
              </a:spcBef>
            </a:pPr>
            <a:r>
              <a:rPr lang="ru-RU" sz="2800" b="1" dirty="0">
                <a:solidFill>
                  <a:schemeClr val="bg1"/>
                </a:solidFill>
                <a:latin typeface="Open Sans"/>
                <a:cs typeface="Open Sans"/>
              </a:rPr>
              <a:t>ШЕРЕГЕШ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18ACDD-D988-4EE8-807C-1B14DD204A3E}"/>
              </a:ext>
            </a:extLst>
          </p:cNvPr>
          <p:cNvSpPr/>
          <p:nvPr/>
        </p:nvSpPr>
        <p:spPr>
          <a:xfrm>
            <a:off x="3794549" y="1156550"/>
            <a:ext cx="64840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марта 2021г. в Кемерове была подписана  </a:t>
            </a:r>
          </a:p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СОЦИАЛЬНО-ЭКОНОМИЧЕСКОГО </a:t>
            </a:r>
            <a:b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РАЗВИТИЯ КУЗБАССА ДО 2024 ГОДА</a:t>
            </a:r>
          </a:p>
          <a:p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РАЗВИТИЕ ИНФРАСТРУКТУРЫ ШЕРЕГЕША и </a:t>
            </a:r>
          </a:p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УНИВЕРСИТЕТСКОГО ГОРОДКА </a:t>
            </a:r>
            <a:b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ПРЕДУСМОТРЕНО 3,27 МЛРД РУБЛЕЙ </a:t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(строительство дорожной инфраструктуры </a:t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 объекты)</a:t>
            </a:r>
          </a:p>
        </p:txBody>
      </p:sp>
      <p:pic>
        <p:nvPicPr>
          <p:cNvPr id="2" name="Picture 2" descr="http://s2.fotokto.ru/photo/full/394/3945480.jpg">
            <a:extLst>
              <a:ext uri="{FF2B5EF4-FFF2-40B4-BE49-F238E27FC236}">
                <a16:creationId xmlns:a16="http://schemas.microsoft.com/office/drawing/2014/main" id="{475DDE8F-5761-49AB-A36A-A15F20157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281" y="1594288"/>
            <a:ext cx="3157017" cy="3025672"/>
          </a:xfrm>
          <a:prstGeom prst="ellipse">
            <a:avLst/>
          </a:prstGeom>
          <a:ln w="63500" cap="rnd">
            <a:solidFill>
              <a:srgbClr val="291A7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E586CA-8A30-4F58-BB31-B10024407E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783" y="3640253"/>
            <a:ext cx="3252030" cy="3110936"/>
          </a:xfrm>
          <a:prstGeom prst="ellipse">
            <a:avLst/>
          </a:prstGeom>
          <a:ln w="63500" cap="rnd">
            <a:solidFill>
              <a:srgbClr val="291A7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6CE83131-C482-49A9-A0D1-CB91E4678E67}"/>
              </a:ext>
            </a:extLst>
          </p:cNvPr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1"/>
                </a:lnTo>
                <a:lnTo>
                  <a:pt x="89189" y="58967"/>
                </a:lnTo>
                <a:lnTo>
                  <a:pt x="58970" y="89186"/>
                </a:lnTo>
                <a:lnTo>
                  <a:pt x="34234" y="124179"/>
                </a:lnTo>
                <a:lnTo>
                  <a:pt x="15687" y="163238"/>
                </a:lnTo>
                <a:lnTo>
                  <a:pt x="4039" y="205656"/>
                </a:lnTo>
                <a:lnTo>
                  <a:pt x="0" y="250723"/>
                </a:lnTo>
                <a:lnTo>
                  <a:pt x="4039" y="295786"/>
                </a:lnTo>
                <a:lnTo>
                  <a:pt x="15687" y="338199"/>
                </a:lnTo>
                <a:lnTo>
                  <a:pt x="34234" y="377254"/>
                </a:lnTo>
                <a:lnTo>
                  <a:pt x="58970" y="412244"/>
                </a:lnTo>
                <a:lnTo>
                  <a:pt x="89189" y="442459"/>
                </a:lnTo>
                <a:lnTo>
                  <a:pt x="124181" y="467193"/>
                </a:lnTo>
                <a:lnTo>
                  <a:pt x="163238" y="485736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6"/>
                </a:lnTo>
                <a:lnTo>
                  <a:pt x="377238" y="467193"/>
                </a:lnTo>
                <a:lnTo>
                  <a:pt x="412226" y="442459"/>
                </a:lnTo>
                <a:lnTo>
                  <a:pt x="442439" y="412244"/>
                </a:lnTo>
                <a:lnTo>
                  <a:pt x="467171" y="377254"/>
                </a:lnTo>
                <a:lnTo>
                  <a:pt x="485713" y="338199"/>
                </a:lnTo>
                <a:lnTo>
                  <a:pt x="497357" y="295786"/>
                </a:lnTo>
                <a:lnTo>
                  <a:pt x="501395" y="250723"/>
                </a:lnTo>
                <a:lnTo>
                  <a:pt x="497357" y="205656"/>
                </a:lnTo>
                <a:lnTo>
                  <a:pt x="485713" y="163238"/>
                </a:lnTo>
                <a:lnTo>
                  <a:pt x="467171" y="124179"/>
                </a:lnTo>
                <a:lnTo>
                  <a:pt x="442439" y="89186"/>
                </a:lnTo>
                <a:lnTo>
                  <a:pt x="412226" y="58967"/>
                </a:lnTo>
                <a:lnTo>
                  <a:pt x="377238" y="34231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C5B6408-CD7F-4CC9-917D-A564FE8F7BE2}"/>
              </a:ext>
            </a:extLst>
          </p:cNvPr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FAEC914-09C7-4D7D-995A-7FBBCDDCA2BF}"/>
              </a:ext>
            </a:extLst>
          </p:cNvPr>
          <p:cNvSpPr txBox="1"/>
          <p:nvPr/>
        </p:nvSpPr>
        <p:spPr>
          <a:xfrm>
            <a:off x="11630890" y="6463130"/>
            <a:ext cx="323778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fld id="{53569C3D-D3B6-4991-8EAB-9616B09C5C62}" type="slidenum">
              <a:rPr lang="ru-RU" b="1" spc="4" smtClean="0">
                <a:solidFill>
                  <a:srgbClr val="050F37"/>
                </a:solidFill>
                <a:latin typeface="Open Sans Semibold"/>
                <a:cs typeface="Open Sans Semibold"/>
              </a:rPr>
              <a:t>10</a:t>
            </a:fld>
            <a:endParaRPr dirty="0">
              <a:latin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8218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513964A-1262-4864-8186-E87804834705}"/>
              </a:ext>
            </a:extLst>
          </p:cNvPr>
          <p:cNvSpPr txBox="1"/>
          <p:nvPr/>
        </p:nvSpPr>
        <p:spPr>
          <a:xfrm>
            <a:off x="6761424" y="4610885"/>
            <a:ext cx="3124875" cy="7963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r">
              <a:lnSpc>
                <a:spcPct val="150000"/>
              </a:lnSpc>
              <a:spcBef>
                <a:spcPts val="75"/>
              </a:spcBef>
            </a:pPr>
            <a:r>
              <a:rPr b="1" dirty="0">
                <a:solidFill>
                  <a:srgbClr val="FFFFFF"/>
                </a:solidFill>
                <a:latin typeface="Open Sans Semibold"/>
                <a:cs typeface="Open Sans Semibold"/>
              </a:rPr>
              <a:t>БОЛЬШЕ</a:t>
            </a:r>
            <a:r>
              <a:rPr b="1" spc="-7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b="1" dirty="0">
                <a:solidFill>
                  <a:srgbClr val="FFFFFF"/>
                </a:solidFill>
                <a:latin typeface="Open Sans Semibold"/>
                <a:cs typeface="Open Sans Semibold"/>
              </a:rPr>
              <a:t>ИНФОРМАЦИИ  </a:t>
            </a:r>
            <a:r>
              <a:rPr b="1" dirty="0">
                <a:solidFill>
                  <a:schemeClr val="bg1"/>
                </a:solidFill>
                <a:latin typeface="Open Sans Semibold"/>
                <a:cs typeface="Open Sans Semibold"/>
              </a:rPr>
              <a:t>НА</a:t>
            </a:r>
            <a:r>
              <a:rPr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  <a:r>
              <a:rPr b="1" dirty="0">
                <a:solidFill>
                  <a:schemeClr val="bg1"/>
                </a:solidFill>
                <a:latin typeface="Open Sans Semibold"/>
                <a:cs typeface="Open Sans Semibold"/>
              </a:rPr>
              <a:t>САЙТЕ:</a:t>
            </a:r>
            <a:endParaRPr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A3A9626-E551-4C73-8E82-0D308880BD37}"/>
              </a:ext>
            </a:extLst>
          </p:cNvPr>
          <p:cNvSpPr txBox="1"/>
          <p:nvPr/>
        </p:nvSpPr>
        <p:spPr>
          <a:xfrm>
            <a:off x="1371818" y="4610885"/>
            <a:ext cx="3611880" cy="14515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241" marR="3810" indent="-16193">
              <a:lnSpc>
                <a:spcPct val="130300"/>
              </a:lnSpc>
              <a:spcBef>
                <a:spcPts val="75"/>
              </a:spcBef>
              <a:tabLst>
                <a:tab pos="963930" algn="l"/>
              </a:tabLst>
            </a:pPr>
            <a:r>
              <a:rPr sz="2325" dirty="0">
                <a:solidFill>
                  <a:srgbClr val="FFFFFF"/>
                </a:solidFill>
                <a:latin typeface="Open Sans"/>
                <a:cs typeface="Open Sans"/>
              </a:rPr>
              <a:t>nots@</a:t>
            </a:r>
            <a:r>
              <a:rPr lang="en-US" sz="2325" dirty="0">
                <a:solidFill>
                  <a:srgbClr val="FFFFFF"/>
                </a:solidFill>
                <a:latin typeface="Open Sans"/>
                <a:cs typeface="Open Sans"/>
              </a:rPr>
              <a:t>nots42.ru</a:t>
            </a:r>
          </a:p>
          <a:p>
            <a:pPr marL="25241" marR="3810" indent="-16193">
              <a:lnSpc>
                <a:spcPct val="130300"/>
              </a:lnSpc>
              <a:spcBef>
                <a:spcPts val="75"/>
              </a:spcBef>
              <a:tabLst>
                <a:tab pos="963930" algn="l"/>
              </a:tabLst>
            </a:pPr>
            <a:r>
              <a:rPr lang="en-US" sz="2325" spc="-4" dirty="0">
                <a:solidFill>
                  <a:srgbClr val="FFFFFF"/>
                </a:solidFill>
                <a:latin typeface="Open Sans"/>
                <a:cs typeface="Open Sans"/>
              </a:rPr>
              <a:t>www</a:t>
            </a:r>
            <a:r>
              <a:rPr lang="en-US" sz="2325" spc="-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sz="232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ноц42.рф</a:t>
            </a:r>
            <a:endParaRPr sz="23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2861">
              <a:spcBef>
                <a:spcPts val="1054"/>
              </a:spcBef>
            </a:pPr>
            <a:r>
              <a:rPr sz="2325" dirty="0">
                <a:solidFill>
                  <a:srgbClr val="FFFFFF"/>
                </a:solidFill>
                <a:latin typeface="Open Sans"/>
                <a:cs typeface="Open Sans"/>
              </a:rPr>
              <a:t>(3842)</a:t>
            </a:r>
            <a:r>
              <a:rPr sz="2325" spc="-4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325" dirty="0">
                <a:solidFill>
                  <a:srgbClr val="FFFFFF"/>
                </a:solidFill>
                <a:latin typeface="Open Sans"/>
                <a:cs typeface="Open Sans"/>
              </a:rPr>
              <a:t>259-759</a:t>
            </a:r>
            <a:endParaRPr sz="2325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919B51-E3BA-45B6-AFC5-0139FCF3CBB2}"/>
              </a:ext>
            </a:extLst>
          </p:cNvPr>
          <p:cNvGrpSpPr/>
          <p:nvPr/>
        </p:nvGrpSpPr>
        <p:grpSpPr>
          <a:xfrm>
            <a:off x="886170" y="4805015"/>
            <a:ext cx="333386" cy="229364"/>
            <a:chOff x="1546894" y="6787740"/>
            <a:chExt cx="444515" cy="305819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44E25ACD-1C61-4625-A3ED-15905136EB40}"/>
                </a:ext>
              </a:extLst>
            </p:cNvPr>
            <p:cNvSpPr/>
            <p:nvPr/>
          </p:nvSpPr>
          <p:spPr>
            <a:xfrm>
              <a:off x="1841549" y="6844089"/>
              <a:ext cx="149860" cy="193675"/>
            </a:xfrm>
            <a:custGeom>
              <a:avLst/>
              <a:gdLst/>
              <a:ahLst/>
              <a:cxnLst/>
              <a:rect l="l" t="t" r="r" b="b"/>
              <a:pathLst>
                <a:path w="149860" h="193675">
                  <a:moveTo>
                    <a:pt x="149847" y="0"/>
                  </a:moveTo>
                  <a:lnTo>
                    <a:pt x="0" y="98729"/>
                  </a:lnTo>
                  <a:lnTo>
                    <a:pt x="149847" y="193459"/>
                  </a:lnTo>
                  <a:lnTo>
                    <a:pt x="149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55359D96-D8E5-4CBE-AA4F-BD4FA9D37B97}"/>
                </a:ext>
              </a:extLst>
            </p:cNvPr>
            <p:cNvSpPr/>
            <p:nvPr/>
          </p:nvSpPr>
          <p:spPr>
            <a:xfrm>
              <a:off x="1546894" y="6844084"/>
              <a:ext cx="149860" cy="193675"/>
            </a:xfrm>
            <a:custGeom>
              <a:avLst/>
              <a:gdLst/>
              <a:ahLst/>
              <a:cxnLst/>
              <a:rect l="l" t="t" r="r" b="b"/>
              <a:pathLst>
                <a:path w="149860" h="193675">
                  <a:moveTo>
                    <a:pt x="0" y="0"/>
                  </a:moveTo>
                  <a:lnTo>
                    <a:pt x="0" y="193459"/>
                  </a:lnTo>
                  <a:lnTo>
                    <a:pt x="149860" y="9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6912CCB1-8C0A-48C1-AD1F-9295591F1870}"/>
                </a:ext>
              </a:extLst>
            </p:cNvPr>
            <p:cNvSpPr/>
            <p:nvPr/>
          </p:nvSpPr>
          <p:spPr>
            <a:xfrm>
              <a:off x="1547738" y="6787740"/>
              <a:ext cx="443230" cy="169545"/>
            </a:xfrm>
            <a:custGeom>
              <a:avLst/>
              <a:gdLst/>
              <a:ahLst/>
              <a:cxnLst/>
              <a:rect l="l" t="t" r="r" b="b"/>
              <a:pathLst>
                <a:path w="443230" h="169545">
                  <a:moveTo>
                    <a:pt x="415874" y="0"/>
                  </a:moveTo>
                  <a:lnTo>
                    <a:pt x="26936" y="0"/>
                  </a:lnTo>
                  <a:lnTo>
                    <a:pt x="17175" y="1823"/>
                  </a:lnTo>
                  <a:lnTo>
                    <a:pt x="9053" y="6832"/>
                  </a:lnTo>
                  <a:lnTo>
                    <a:pt x="3139" y="14337"/>
                  </a:lnTo>
                  <a:lnTo>
                    <a:pt x="0" y="23647"/>
                  </a:lnTo>
                  <a:lnTo>
                    <a:pt x="221399" y="169532"/>
                  </a:lnTo>
                  <a:lnTo>
                    <a:pt x="442823" y="23647"/>
                  </a:lnTo>
                  <a:lnTo>
                    <a:pt x="439684" y="14337"/>
                  </a:lnTo>
                  <a:lnTo>
                    <a:pt x="433768" y="6832"/>
                  </a:lnTo>
                  <a:lnTo>
                    <a:pt x="425642" y="1823"/>
                  </a:lnTo>
                  <a:lnTo>
                    <a:pt x="415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E6D99F1A-0FA8-4C84-8454-FDD167BC1498}"/>
                </a:ext>
              </a:extLst>
            </p:cNvPr>
            <p:cNvSpPr/>
            <p:nvPr/>
          </p:nvSpPr>
          <p:spPr>
            <a:xfrm>
              <a:off x="1547787" y="6959574"/>
              <a:ext cx="443230" cy="133985"/>
            </a:xfrm>
            <a:custGeom>
              <a:avLst/>
              <a:gdLst/>
              <a:ahLst/>
              <a:cxnLst/>
              <a:rect l="l" t="t" r="r" b="b"/>
              <a:pathLst>
                <a:path w="443230" h="133984">
                  <a:moveTo>
                    <a:pt x="174409" y="0"/>
                  </a:moveTo>
                  <a:lnTo>
                    <a:pt x="0" y="110324"/>
                  </a:lnTo>
                  <a:lnTo>
                    <a:pt x="3165" y="119552"/>
                  </a:lnTo>
                  <a:lnTo>
                    <a:pt x="9070" y="126988"/>
                  </a:lnTo>
                  <a:lnTo>
                    <a:pt x="17162" y="131950"/>
                  </a:lnTo>
                  <a:lnTo>
                    <a:pt x="26885" y="133756"/>
                  </a:lnTo>
                  <a:lnTo>
                    <a:pt x="415823" y="133756"/>
                  </a:lnTo>
                  <a:lnTo>
                    <a:pt x="425553" y="131950"/>
                  </a:lnTo>
                  <a:lnTo>
                    <a:pt x="433649" y="126988"/>
                  </a:lnTo>
                  <a:lnTo>
                    <a:pt x="439556" y="119552"/>
                  </a:lnTo>
                  <a:lnTo>
                    <a:pt x="442722" y="110324"/>
                  </a:lnTo>
                  <a:lnTo>
                    <a:pt x="312853" y="28193"/>
                  </a:lnTo>
                  <a:lnTo>
                    <a:pt x="218693" y="28193"/>
                  </a:lnTo>
                  <a:lnTo>
                    <a:pt x="216065" y="27444"/>
                  </a:lnTo>
                  <a:lnTo>
                    <a:pt x="213715" y="25920"/>
                  </a:lnTo>
                  <a:lnTo>
                    <a:pt x="174409" y="0"/>
                  </a:lnTo>
                  <a:close/>
                </a:path>
                <a:path w="443230" h="133984">
                  <a:moveTo>
                    <a:pt x="268312" y="25"/>
                  </a:moveTo>
                  <a:lnTo>
                    <a:pt x="226669" y="27444"/>
                  </a:lnTo>
                  <a:lnTo>
                    <a:pt x="224027" y="28193"/>
                  </a:lnTo>
                  <a:lnTo>
                    <a:pt x="312853" y="28193"/>
                  </a:lnTo>
                  <a:lnTo>
                    <a:pt x="268312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C9659BD-1EEA-4175-8D50-6E6D970BE514}"/>
              </a:ext>
            </a:extLst>
          </p:cNvPr>
          <p:cNvSpPr/>
          <p:nvPr/>
        </p:nvSpPr>
        <p:spPr>
          <a:xfrm>
            <a:off x="931906" y="5170421"/>
            <a:ext cx="333375" cy="332478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3" y="0"/>
                </a:moveTo>
                <a:lnTo>
                  <a:pt x="179819" y="4071"/>
                </a:lnTo>
                <a:lnTo>
                  <a:pt x="138650" y="16283"/>
                </a:lnTo>
                <a:lnTo>
                  <a:pt x="100000" y="36635"/>
                </a:lnTo>
                <a:lnTo>
                  <a:pt x="65126" y="65127"/>
                </a:lnTo>
                <a:lnTo>
                  <a:pt x="36632" y="100005"/>
                </a:lnTo>
                <a:lnTo>
                  <a:pt x="16280" y="138658"/>
                </a:lnTo>
                <a:lnTo>
                  <a:pt x="4069" y="179827"/>
                </a:lnTo>
                <a:lnTo>
                  <a:pt x="0" y="222254"/>
                </a:lnTo>
                <a:lnTo>
                  <a:pt x="4071" y="264680"/>
                </a:lnTo>
                <a:lnTo>
                  <a:pt x="16282" y="305846"/>
                </a:lnTo>
                <a:lnTo>
                  <a:pt x="36634" y="344493"/>
                </a:lnTo>
                <a:lnTo>
                  <a:pt x="65126" y="379363"/>
                </a:lnTo>
                <a:lnTo>
                  <a:pt x="100005" y="407862"/>
                </a:lnTo>
                <a:lnTo>
                  <a:pt x="138662" y="428217"/>
                </a:lnTo>
                <a:lnTo>
                  <a:pt x="179841" y="440430"/>
                </a:lnTo>
                <a:lnTo>
                  <a:pt x="222244" y="444500"/>
                </a:lnTo>
                <a:lnTo>
                  <a:pt x="264678" y="440427"/>
                </a:lnTo>
                <a:lnTo>
                  <a:pt x="305845" y="428214"/>
                </a:lnTo>
                <a:lnTo>
                  <a:pt x="332648" y="414097"/>
                </a:lnTo>
                <a:lnTo>
                  <a:pt x="208090" y="414097"/>
                </a:lnTo>
                <a:lnTo>
                  <a:pt x="186022" y="402506"/>
                </a:lnTo>
                <a:lnTo>
                  <a:pt x="183529" y="399949"/>
                </a:lnTo>
                <a:lnTo>
                  <a:pt x="144488" y="399949"/>
                </a:lnTo>
                <a:lnTo>
                  <a:pt x="131125" y="393471"/>
                </a:lnTo>
                <a:lnTo>
                  <a:pt x="118274" y="385957"/>
                </a:lnTo>
                <a:lnTo>
                  <a:pt x="105981" y="377429"/>
                </a:lnTo>
                <a:lnTo>
                  <a:pt x="94298" y="367907"/>
                </a:lnTo>
                <a:lnTo>
                  <a:pt x="99781" y="363247"/>
                </a:lnTo>
                <a:lnTo>
                  <a:pt x="105407" y="358813"/>
                </a:lnTo>
                <a:lnTo>
                  <a:pt x="111171" y="354604"/>
                </a:lnTo>
                <a:lnTo>
                  <a:pt x="117069" y="350623"/>
                </a:lnTo>
                <a:lnTo>
                  <a:pt x="148350" y="350623"/>
                </a:lnTo>
                <a:lnTo>
                  <a:pt x="147007" y="347689"/>
                </a:lnTo>
                <a:lnTo>
                  <a:pt x="74409" y="347689"/>
                </a:lnTo>
                <a:lnTo>
                  <a:pt x="56428" y="322847"/>
                </a:lnTo>
                <a:lnTo>
                  <a:pt x="42723" y="295725"/>
                </a:lnTo>
                <a:lnTo>
                  <a:pt x="33476" y="266763"/>
                </a:lnTo>
                <a:lnTo>
                  <a:pt x="28867" y="236399"/>
                </a:lnTo>
                <a:lnTo>
                  <a:pt x="443141" y="236399"/>
                </a:lnTo>
                <a:lnTo>
                  <a:pt x="444498" y="222245"/>
                </a:lnTo>
                <a:lnTo>
                  <a:pt x="443140" y="208091"/>
                </a:lnTo>
                <a:lnTo>
                  <a:pt x="28867" y="208091"/>
                </a:lnTo>
                <a:lnTo>
                  <a:pt x="33476" y="177741"/>
                </a:lnTo>
                <a:lnTo>
                  <a:pt x="42723" y="148783"/>
                </a:lnTo>
                <a:lnTo>
                  <a:pt x="56428" y="121657"/>
                </a:lnTo>
                <a:lnTo>
                  <a:pt x="74409" y="96800"/>
                </a:lnTo>
                <a:lnTo>
                  <a:pt x="147017" y="96800"/>
                </a:lnTo>
                <a:lnTo>
                  <a:pt x="148348" y="93892"/>
                </a:lnTo>
                <a:lnTo>
                  <a:pt x="117069" y="93892"/>
                </a:lnTo>
                <a:lnTo>
                  <a:pt x="111171" y="89909"/>
                </a:lnTo>
                <a:lnTo>
                  <a:pt x="105407" y="85696"/>
                </a:lnTo>
                <a:lnTo>
                  <a:pt x="99781" y="81257"/>
                </a:lnTo>
                <a:lnTo>
                  <a:pt x="94298" y="76595"/>
                </a:lnTo>
                <a:lnTo>
                  <a:pt x="105981" y="67071"/>
                </a:lnTo>
                <a:lnTo>
                  <a:pt x="118274" y="58539"/>
                </a:lnTo>
                <a:lnTo>
                  <a:pt x="131125" y="51020"/>
                </a:lnTo>
                <a:lnTo>
                  <a:pt x="144488" y="44540"/>
                </a:lnTo>
                <a:lnTo>
                  <a:pt x="183536" y="44540"/>
                </a:lnTo>
                <a:lnTo>
                  <a:pt x="186022" y="41991"/>
                </a:lnTo>
                <a:lnTo>
                  <a:pt x="208090" y="30405"/>
                </a:lnTo>
                <a:lnTo>
                  <a:pt x="332662" y="30405"/>
                </a:lnTo>
                <a:lnTo>
                  <a:pt x="305833" y="16280"/>
                </a:lnTo>
                <a:lnTo>
                  <a:pt x="264656" y="4069"/>
                </a:lnTo>
                <a:lnTo>
                  <a:pt x="222253" y="0"/>
                </a:lnTo>
                <a:close/>
              </a:path>
              <a:path w="444500" h="444500">
                <a:moveTo>
                  <a:pt x="236398" y="320193"/>
                </a:moveTo>
                <a:lnTo>
                  <a:pt x="208090" y="320193"/>
                </a:lnTo>
                <a:lnTo>
                  <a:pt x="208090" y="414097"/>
                </a:lnTo>
                <a:lnTo>
                  <a:pt x="236398" y="414097"/>
                </a:lnTo>
                <a:lnTo>
                  <a:pt x="236398" y="320193"/>
                </a:lnTo>
                <a:close/>
              </a:path>
              <a:path w="444500" h="444500">
                <a:moveTo>
                  <a:pt x="337622" y="320193"/>
                </a:moveTo>
                <a:lnTo>
                  <a:pt x="236398" y="320193"/>
                </a:lnTo>
                <a:lnTo>
                  <a:pt x="253560" y="322182"/>
                </a:lnTo>
                <a:lnTo>
                  <a:pt x="270328" y="325651"/>
                </a:lnTo>
                <a:lnTo>
                  <a:pt x="286631" y="330573"/>
                </a:lnTo>
                <a:lnTo>
                  <a:pt x="302400" y="336919"/>
                </a:lnTo>
                <a:lnTo>
                  <a:pt x="291507" y="360726"/>
                </a:lnTo>
                <a:lnTo>
                  <a:pt x="276852" y="383652"/>
                </a:lnTo>
                <a:lnTo>
                  <a:pt x="258471" y="402506"/>
                </a:lnTo>
                <a:lnTo>
                  <a:pt x="236398" y="414097"/>
                </a:lnTo>
                <a:lnTo>
                  <a:pt x="332648" y="414097"/>
                </a:lnTo>
                <a:lnTo>
                  <a:pt x="344492" y="407859"/>
                </a:lnTo>
                <a:lnTo>
                  <a:pt x="354170" y="399949"/>
                </a:lnTo>
                <a:lnTo>
                  <a:pt x="300012" y="399949"/>
                </a:lnTo>
                <a:lnTo>
                  <a:pt x="308088" y="388431"/>
                </a:lnTo>
                <a:lnTo>
                  <a:pt x="315325" y="376267"/>
                </a:lnTo>
                <a:lnTo>
                  <a:pt x="321758" y="363613"/>
                </a:lnTo>
                <a:lnTo>
                  <a:pt x="327419" y="350623"/>
                </a:lnTo>
                <a:lnTo>
                  <a:pt x="402849" y="350623"/>
                </a:lnTo>
                <a:lnTo>
                  <a:pt x="405246" y="347689"/>
                </a:lnTo>
                <a:lnTo>
                  <a:pt x="370078" y="347689"/>
                </a:lnTo>
                <a:lnTo>
                  <a:pt x="362155" y="340933"/>
                </a:lnTo>
                <a:lnTo>
                  <a:pt x="353975" y="334578"/>
                </a:lnTo>
                <a:lnTo>
                  <a:pt x="345547" y="328635"/>
                </a:lnTo>
                <a:lnTo>
                  <a:pt x="336880" y="323114"/>
                </a:lnTo>
                <a:lnTo>
                  <a:pt x="337622" y="320193"/>
                </a:lnTo>
                <a:close/>
              </a:path>
              <a:path w="444500" h="444500">
                <a:moveTo>
                  <a:pt x="148350" y="350623"/>
                </a:moveTo>
                <a:lnTo>
                  <a:pt x="117069" y="350623"/>
                </a:lnTo>
                <a:lnTo>
                  <a:pt x="122737" y="363613"/>
                </a:lnTo>
                <a:lnTo>
                  <a:pt x="129173" y="376267"/>
                </a:lnTo>
                <a:lnTo>
                  <a:pt x="136412" y="388431"/>
                </a:lnTo>
                <a:lnTo>
                  <a:pt x="144488" y="399949"/>
                </a:lnTo>
                <a:lnTo>
                  <a:pt x="183529" y="399949"/>
                </a:lnTo>
                <a:lnTo>
                  <a:pt x="167639" y="383652"/>
                </a:lnTo>
                <a:lnTo>
                  <a:pt x="152977" y="360726"/>
                </a:lnTo>
                <a:lnTo>
                  <a:pt x="148350" y="350623"/>
                </a:lnTo>
                <a:close/>
              </a:path>
              <a:path w="444500" h="444500">
                <a:moveTo>
                  <a:pt x="402849" y="350623"/>
                </a:moveTo>
                <a:lnTo>
                  <a:pt x="327419" y="350623"/>
                </a:lnTo>
                <a:lnTo>
                  <a:pt x="333318" y="354604"/>
                </a:lnTo>
                <a:lnTo>
                  <a:pt x="339087" y="358813"/>
                </a:lnTo>
                <a:lnTo>
                  <a:pt x="344717" y="363247"/>
                </a:lnTo>
                <a:lnTo>
                  <a:pt x="350203" y="367907"/>
                </a:lnTo>
                <a:lnTo>
                  <a:pt x="338517" y="377429"/>
                </a:lnTo>
                <a:lnTo>
                  <a:pt x="326222" y="385957"/>
                </a:lnTo>
                <a:lnTo>
                  <a:pt x="313369" y="393471"/>
                </a:lnTo>
                <a:lnTo>
                  <a:pt x="300012" y="399949"/>
                </a:lnTo>
                <a:lnTo>
                  <a:pt x="354170" y="399949"/>
                </a:lnTo>
                <a:lnTo>
                  <a:pt x="379362" y="379363"/>
                </a:lnTo>
                <a:lnTo>
                  <a:pt x="402849" y="350623"/>
                </a:lnTo>
                <a:close/>
              </a:path>
              <a:path w="444500" h="444500">
                <a:moveTo>
                  <a:pt x="122530" y="236399"/>
                </a:moveTo>
                <a:lnTo>
                  <a:pt x="94209" y="236399"/>
                </a:lnTo>
                <a:lnTo>
                  <a:pt x="95670" y="259092"/>
                </a:lnTo>
                <a:lnTo>
                  <a:pt x="98412" y="281204"/>
                </a:lnTo>
                <a:lnTo>
                  <a:pt x="102403" y="302593"/>
                </a:lnTo>
                <a:lnTo>
                  <a:pt x="107607" y="323114"/>
                </a:lnTo>
                <a:lnTo>
                  <a:pt x="98946" y="328635"/>
                </a:lnTo>
                <a:lnTo>
                  <a:pt x="90518" y="334578"/>
                </a:lnTo>
                <a:lnTo>
                  <a:pt x="82334" y="340933"/>
                </a:lnTo>
                <a:lnTo>
                  <a:pt x="74409" y="347689"/>
                </a:lnTo>
                <a:lnTo>
                  <a:pt x="147007" y="347689"/>
                </a:lnTo>
                <a:lnTo>
                  <a:pt x="142075" y="336919"/>
                </a:lnTo>
                <a:lnTo>
                  <a:pt x="157853" y="330573"/>
                </a:lnTo>
                <a:lnTo>
                  <a:pt x="174163" y="325651"/>
                </a:lnTo>
                <a:lnTo>
                  <a:pt x="190933" y="322182"/>
                </a:lnTo>
                <a:lnTo>
                  <a:pt x="208090" y="320193"/>
                </a:lnTo>
                <a:lnTo>
                  <a:pt x="337622" y="320193"/>
                </a:lnTo>
                <a:lnTo>
                  <a:pt x="340254" y="309830"/>
                </a:lnTo>
                <a:lnTo>
                  <a:pt x="133274" y="309830"/>
                </a:lnTo>
                <a:lnTo>
                  <a:pt x="129168" y="292411"/>
                </a:lnTo>
                <a:lnTo>
                  <a:pt x="125992" y="274300"/>
                </a:lnTo>
                <a:lnTo>
                  <a:pt x="123771" y="255597"/>
                </a:lnTo>
                <a:lnTo>
                  <a:pt x="122530" y="236399"/>
                </a:lnTo>
                <a:close/>
              </a:path>
              <a:path w="444500" h="444500">
                <a:moveTo>
                  <a:pt x="443141" y="236399"/>
                </a:moveTo>
                <a:lnTo>
                  <a:pt x="415620" y="236399"/>
                </a:lnTo>
                <a:lnTo>
                  <a:pt x="411017" y="266763"/>
                </a:lnTo>
                <a:lnTo>
                  <a:pt x="401769" y="295725"/>
                </a:lnTo>
                <a:lnTo>
                  <a:pt x="388062" y="322847"/>
                </a:lnTo>
                <a:lnTo>
                  <a:pt x="370078" y="347689"/>
                </a:lnTo>
                <a:lnTo>
                  <a:pt x="405246" y="347689"/>
                </a:lnTo>
                <a:lnTo>
                  <a:pt x="407860" y="344489"/>
                </a:lnTo>
                <a:lnTo>
                  <a:pt x="428215" y="305839"/>
                </a:lnTo>
                <a:lnTo>
                  <a:pt x="440427" y="264671"/>
                </a:lnTo>
                <a:lnTo>
                  <a:pt x="443141" y="236399"/>
                </a:lnTo>
                <a:close/>
              </a:path>
              <a:path w="444500" h="444500">
                <a:moveTo>
                  <a:pt x="236398" y="236399"/>
                </a:moveTo>
                <a:lnTo>
                  <a:pt x="208090" y="236399"/>
                </a:lnTo>
                <a:lnTo>
                  <a:pt x="208090" y="291822"/>
                </a:lnTo>
                <a:lnTo>
                  <a:pt x="188677" y="293878"/>
                </a:lnTo>
                <a:lnTo>
                  <a:pt x="169682" y="297587"/>
                </a:lnTo>
                <a:lnTo>
                  <a:pt x="151186" y="302916"/>
                </a:lnTo>
                <a:lnTo>
                  <a:pt x="133274" y="309830"/>
                </a:lnTo>
                <a:lnTo>
                  <a:pt x="311226" y="309830"/>
                </a:lnTo>
                <a:lnTo>
                  <a:pt x="293309" y="302916"/>
                </a:lnTo>
                <a:lnTo>
                  <a:pt x="274812" y="297587"/>
                </a:lnTo>
                <a:lnTo>
                  <a:pt x="255816" y="293878"/>
                </a:lnTo>
                <a:lnTo>
                  <a:pt x="236398" y="291822"/>
                </a:lnTo>
                <a:lnTo>
                  <a:pt x="236398" y="236399"/>
                </a:lnTo>
                <a:close/>
              </a:path>
              <a:path w="444500" h="444500">
                <a:moveTo>
                  <a:pt x="350292" y="236399"/>
                </a:moveTo>
                <a:lnTo>
                  <a:pt x="321971" y="236399"/>
                </a:lnTo>
                <a:lnTo>
                  <a:pt x="320729" y="255597"/>
                </a:lnTo>
                <a:lnTo>
                  <a:pt x="318508" y="274300"/>
                </a:lnTo>
                <a:lnTo>
                  <a:pt x="315332" y="292411"/>
                </a:lnTo>
                <a:lnTo>
                  <a:pt x="311226" y="309830"/>
                </a:lnTo>
                <a:lnTo>
                  <a:pt x="340254" y="309830"/>
                </a:lnTo>
                <a:lnTo>
                  <a:pt x="342092" y="302593"/>
                </a:lnTo>
                <a:lnTo>
                  <a:pt x="346086" y="281204"/>
                </a:lnTo>
                <a:lnTo>
                  <a:pt x="348830" y="259092"/>
                </a:lnTo>
                <a:lnTo>
                  <a:pt x="350292" y="236399"/>
                </a:lnTo>
                <a:close/>
              </a:path>
              <a:path w="444500" h="444500">
                <a:moveTo>
                  <a:pt x="147017" y="96800"/>
                </a:moveTo>
                <a:lnTo>
                  <a:pt x="74409" y="96800"/>
                </a:lnTo>
                <a:lnTo>
                  <a:pt x="82334" y="103568"/>
                </a:lnTo>
                <a:lnTo>
                  <a:pt x="90518" y="109923"/>
                </a:lnTo>
                <a:lnTo>
                  <a:pt x="98946" y="115864"/>
                </a:lnTo>
                <a:lnTo>
                  <a:pt x="107607" y="121388"/>
                </a:lnTo>
                <a:lnTo>
                  <a:pt x="102403" y="141909"/>
                </a:lnTo>
                <a:lnTo>
                  <a:pt x="98412" y="163296"/>
                </a:lnTo>
                <a:lnTo>
                  <a:pt x="95670" y="185405"/>
                </a:lnTo>
                <a:lnTo>
                  <a:pt x="94209" y="208091"/>
                </a:lnTo>
                <a:lnTo>
                  <a:pt x="122530" y="208091"/>
                </a:lnTo>
                <a:lnTo>
                  <a:pt x="123771" y="188907"/>
                </a:lnTo>
                <a:lnTo>
                  <a:pt x="125992" y="170211"/>
                </a:lnTo>
                <a:lnTo>
                  <a:pt x="129168" y="152103"/>
                </a:lnTo>
                <a:lnTo>
                  <a:pt x="133274" y="134685"/>
                </a:lnTo>
                <a:lnTo>
                  <a:pt x="340257" y="134685"/>
                </a:lnTo>
                <a:lnTo>
                  <a:pt x="337622" y="124309"/>
                </a:lnTo>
                <a:lnTo>
                  <a:pt x="208090" y="124309"/>
                </a:lnTo>
                <a:lnTo>
                  <a:pt x="190933" y="122319"/>
                </a:lnTo>
                <a:lnTo>
                  <a:pt x="174163" y="118848"/>
                </a:lnTo>
                <a:lnTo>
                  <a:pt x="157853" y="113929"/>
                </a:lnTo>
                <a:lnTo>
                  <a:pt x="142075" y="107595"/>
                </a:lnTo>
                <a:lnTo>
                  <a:pt x="147017" y="96800"/>
                </a:lnTo>
                <a:close/>
              </a:path>
              <a:path w="444500" h="444500">
                <a:moveTo>
                  <a:pt x="311226" y="134685"/>
                </a:moveTo>
                <a:lnTo>
                  <a:pt x="133274" y="134685"/>
                </a:lnTo>
                <a:lnTo>
                  <a:pt x="151186" y="141586"/>
                </a:lnTo>
                <a:lnTo>
                  <a:pt x="169682" y="146913"/>
                </a:lnTo>
                <a:lnTo>
                  <a:pt x="188677" y="150628"/>
                </a:lnTo>
                <a:lnTo>
                  <a:pt x="208090" y="152693"/>
                </a:lnTo>
                <a:lnTo>
                  <a:pt x="208090" y="208091"/>
                </a:lnTo>
                <a:lnTo>
                  <a:pt x="236398" y="208091"/>
                </a:lnTo>
                <a:lnTo>
                  <a:pt x="236398" y="152693"/>
                </a:lnTo>
                <a:lnTo>
                  <a:pt x="255816" y="150628"/>
                </a:lnTo>
                <a:lnTo>
                  <a:pt x="274812" y="146913"/>
                </a:lnTo>
                <a:lnTo>
                  <a:pt x="293309" y="141586"/>
                </a:lnTo>
                <a:lnTo>
                  <a:pt x="311226" y="134685"/>
                </a:lnTo>
                <a:close/>
              </a:path>
              <a:path w="444500" h="444500">
                <a:moveTo>
                  <a:pt x="340257" y="134685"/>
                </a:moveTo>
                <a:lnTo>
                  <a:pt x="311226" y="134685"/>
                </a:lnTo>
                <a:lnTo>
                  <a:pt x="315332" y="152103"/>
                </a:lnTo>
                <a:lnTo>
                  <a:pt x="318508" y="170211"/>
                </a:lnTo>
                <a:lnTo>
                  <a:pt x="320729" y="188907"/>
                </a:lnTo>
                <a:lnTo>
                  <a:pt x="321971" y="208091"/>
                </a:lnTo>
                <a:lnTo>
                  <a:pt x="350292" y="208091"/>
                </a:lnTo>
                <a:lnTo>
                  <a:pt x="348830" y="185405"/>
                </a:lnTo>
                <a:lnTo>
                  <a:pt x="346086" y="163296"/>
                </a:lnTo>
                <a:lnTo>
                  <a:pt x="342092" y="141909"/>
                </a:lnTo>
                <a:lnTo>
                  <a:pt x="340257" y="134685"/>
                </a:lnTo>
                <a:close/>
              </a:path>
              <a:path w="444500" h="444500">
                <a:moveTo>
                  <a:pt x="405243" y="96800"/>
                </a:moveTo>
                <a:lnTo>
                  <a:pt x="370091" y="96800"/>
                </a:lnTo>
                <a:lnTo>
                  <a:pt x="388072" y="121657"/>
                </a:lnTo>
                <a:lnTo>
                  <a:pt x="401776" y="148783"/>
                </a:lnTo>
                <a:lnTo>
                  <a:pt x="411019" y="177741"/>
                </a:lnTo>
                <a:lnTo>
                  <a:pt x="415620" y="208091"/>
                </a:lnTo>
                <a:lnTo>
                  <a:pt x="443140" y="208091"/>
                </a:lnTo>
                <a:lnTo>
                  <a:pt x="440426" y="179818"/>
                </a:lnTo>
                <a:lnTo>
                  <a:pt x="428212" y="138651"/>
                </a:lnTo>
                <a:lnTo>
                  <a:pt x="407857" y="100000"/>
                </a:lnTo>
                <a:lnTo>
                  <a:pt x="405243" y="96800"/>
                </a:lnTo>
                <a:close/>
              </a:path>
              <a:path w="444500" h="444500">
                <a:moveTo>
                  <a:pt x="236398" y="30405"/>
                </a:moveTo>
                <a:lnTo>
                  <a:pt x="208090" y="30405"/>
                </a:lnTo>
                <a:lnTo>
                  <a:pt x="208090" y="124309"/>
                </a:lnTo>
                <a:lnTo>
                  <a:pt x="236398" y="124309"/>
                </a:lnTo>
                <a:lnTo>
                  <a:pt x="236398" y="30405"/>
                </a:lnTo>
                <a:close/>
              </a:path>
              <a:path w="444500" h="444500">
                <a:moveTo>
                  <a:pt x="332662" y="30405"/>
                </a:moveTo>
                <a:lnTo>
                  <a:pt x="236398" y="30405"/>
                </a:lnTo>
                <a:lnTo>
                  <a:pt x="258471" y="41991"/>
                </a:lnTo>
                <a:lnTo>
                  <a:pt x="276852" y="60847"/>
                </a:lnTo>
                <a:lnTo>
                  <a:pt x="291507" y="83779"/>
                </a:lnTo>
                <a:lnTo>
                  <a:pt x="302400" y="107595"/>
                </a:lnTo>
                <a:lnTo>
                  <a:pt x="286631" y="113929"/>
                </a:lnTo>
                <a:lnTo>
                  <a:pt x="270328" y="118848"/>
                </a:lnTo>
                <a:lnTo>
                  <a:pt x="253560" y="122319"/>
                </a:lnTo>
                <a:lnTo>
                  <a:pt x="236398" y="124309"/>
                </a:lnTo>
                <a:lnTo>
                  <a:pt x="337622" y="124309"/>
                </a:lnTo>
                <a:lnTo>
                  <a:pt x="336880" y="121388"/>
                </a:lnTo>
                <a:lnTo>
                  <a:pt x="345547" y="115864"/>
                </a:lnTo>
                <a:lnTo>
                  <a:pt x="353976" y="109923"/>
                </a:lnTo>
                <a:lnTo>
                  <a:pt x="362160" y="103568"/>
                </a:lnTo>
                <a:lnTo>
                  <a:pt x="370091" y="96800"/>
                </a:lnTo>
                <a:lnTo>
                  <a:pt x="405243" y="96800"/>
                </a:lnTo>
                <a:lnTo>
                  <a:pt x="402866" y="93892"/>
                </a:lnTo>
                <a:lnTo>
                  <a:pt x="327419" y="93892"/>
                </a:lnTo>
                <a:lnTo>
                  <a:pt x="321758" y="80895"/>
                </a:lnTo>
                <a:lnTo>
                  <a:pt x="315325" y="68235"/>
                </a:lnTo>
                <a:lnTo>
                  <a:pt x="308088" y="56066"/>
                </a:lnTo>
                <a:lnTo>
                  <a:pt x="300012" y="44540"/>
                </a:lnTo>
                <a:lnTo>
                  <a:pt x="354167" y="44540"/>
                </a:lnTo>
                <a:lnTo>
                  <a:pt x="344486" y="36632"/>
                </a:lnTo>
                <a:lnTo>
                  <a:pt x="332662" y="30405"/>
                </a:lnTo>
                <a:close/>
              </a:path>
              <a:path w="444500" h="444500">
                <a:moveTo>
                  <a:pt x="183536" y="44540"/>
                </a:moveTo>
                <a:lnTo>
                  <a:pt x="144488" y="44540"/>
                </a:lnTo>
                <a:lnTo>
                  <a:pt x="136412" y="56071"/>
                </a:lnTo>
                <a:lnTo>
                  <a:pt x="129173" y="68240"/>
                </a:lnTo>
                <a:lnTo>
                  <a:pt x="122737" y="80896"/>
                </a:lnTo>
                <a:lnTo>
                  <a:pt x="117069" y="93892"/>
                </a:lnTo>
                <a:lnTo>
                  <a:pt x="148348" y="93892"/>
                </a:lnTo>
                <a:lnTo>
                  <a:pt x="152977" y="83779"/>
                </a:lnTo>
                <a:lnTo>
                  <a:pt x="167639" y="60847"/>
                </a:lnTo>
                <a:lnTo>
                  <a:pt x="183536" y="44540"/>
                </a:lnTo>
                <a:close/>
              </a:path>
              <a:path w="444500" h="444500">
                <a:moveTo>
                  <a:pt x="354167" y="44540"/>
                </a:moveTo>
                <a:lnTo>
                  <a:pt x="300012" y="44540"/>
                </a:lnTo>
                <a:lnTo>
                  <a:pt x="313369" y="51020"/>
                </a:lnTo>
                <a:lnTo>
                  <a:pt x="326222" y="58539"/>
                </a:lnTo>
                <a:lnTo>
                  <a:pt x="338517" y="67071"/>
                </a:lnTo>
                <a:lnTo>
                  <a:pt x="350203" y="76595"/>
                </a:lnTo>
                <a:lnTo>
                  <a:pt x="344717" y="81257"/>
                </a:lnTo>
                <a:lnTo>
                  <a:pt x="339087" y="85696"/>
                </a:lnTo>
                <a:lnTo>
                  <a:pt x="333318" y="89909"/>
                </a:lnTo>
                <a:lnTo>
                  <a:pt x="327419" y="93892"/>
                </a:lnTo>
                <a:lnTo>
                  <a:pt x="402866" y="93892"/>
                </a:lnTo>
                <a:lnTo>
                  <a:pt x="379362" y="65127"/>
                </a:lnTo>
                <a:lnTo>
                  <a:pt x="354167" y="44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AACF03A-68BE-425F-BB58-0ABBC9827FAA}"/>
              </a:ext>
            </a:extLst>
          </p:cNvPr>
          <p:cNvSpPr/>
          <p:nvPr/>
        </p:nvSpPr>
        <p:spPr>
          <a:xfrm>
            <a:off x="930001" y="5680787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447039" h="447040">
                <a:moveTo>
                  <a:pt x="103911" y="0"/>
                </a:moveTo>
                <a:lnTo>
                  <a:pt x="96837" y="3530"/>
                </a:lnTo>
                <a:lnTo>
                  <a:pt x="9080" y="44869"/>
                </a:lnTo>
                <a:lnTo>
                  <a:pt x="3365" y="47688"/>
                </a:lnTo>
                <a:lnTo>
                  <a:pt x="0" y="53746"/>
                </a:lnTo>
                <a:lnTo>
                  <a:pt x="660" y="60083"/>
                </a:lnTo>
                <a:lnTo>
                  <a:pt x="4491" y="86931"/>
                </a:lnTo>
                <a:lnTo>
                  <a:pt x="27387" y="165190"/>
                </a:lnTo>
                <a:lnTo>
                  <a:pt x="50452" y="212959"/>
                </a:lnTo>
                <a:lnTo>
                  <a:pt x="83930" y="264061"/>
                </a:lnTo>
                <a:lnTo>
                  <a:pt x="129819" y="316674"/>
                </a:lnTo>
                <a:lnTo>
                  <a:pt x="182430" y="362568"/>
                </a:lnTo>
                <a:lnTo>
                  <a:pt x="233528" y="396047"/>
                </a:lnTo>
                <a:lnTo>
                  <a:pt x="281293" y="419112"/>
                </a:lnTo>
                <a:lnTo>
                  <a:pt x="323908" y="433766"/>
                </a:lnTo>
                <a:lnTo>
                  <a:pt x="386410" y="445846"/>
                </a:lnTo>
                <a:lnTo>
                  <a:pt x="392747" y="446493"/>
                </a:lnTo>
                <a:lnTo>
                  <a:pt x="398818" y="443128"/>
                </a:lnTo>
                <a:lnTo>
                  <a:pt x="401637" y="437413"/>
                </a:lnTo>
                <a:lnTo>
                  <a:pt x="442963" y="349669"/>
                </a:lnTo>
                <a:lnTo>
                  <a:pt x="446481" y="342607"/>
                </a:lnTo>
                <a:lnTo>
                  <a:pt x="444093" y="334048"/>
                </a:lnTo>
                <a:lnTo>
                  <a:pt x="437400" y="329844"/>
                </a:lnTo>
                <a:lnTo>
                  <a:pt x="416907" y="316649"/>
                </a:lnTo>
                <a:lnTo>
                  <a:pt x="291198" y="316649"/>
                </a:lnTo>
                <a:lnTo>
                  <a:pt x="286499" y="316052"/>
                </a:lnTo>
                <a:lnTo>
                  <a:pt x="245111" y="304066"/>
                </a:lnTo>
                <a:lnTo>
                  <a:pt x="184645" y="261886"/>
                </a:lnTo>
                <a:lnTo>
                  <a:pt x="158590" y="230461"/>
                </a:lnTo>
                <a:lnTo>
                  <a:pt x="133888" y="177149"/>
                </a:lnTo>
                <a:lnTo>
                  <a:pt x="129882" y="155333"/>
                </a:lnTo>
                <a:lnTo>
                  <a:pt x="131495" y="150621"/>
                </a:lnTo>
                <a:lnTo>
                  <a:pt x="134861" y="147294"/>
                </a:lnTo>
                <a:lnTo>
                  <a:pt x="174244" y="107924"/>
                </a:lnTo>
                <a:lnTo>
                  <a:pt x="175133" y="100063"/>
                </a:lnTo>
                <a:lnTo>
                  <a:pt x="171348" y="94005"/>
                </a:lnTo>
                <a:lnTo>
                  <a:pt x="116687" y="9131"/>
                </a:lnTo>
                <a:lnTo>
                  <a:pt x="112496" y="2412"/>
                </a:lnTo>
                <a:lnTo>
                  <a:pt x="103911" y="0"/>
                </a:lnTo>
                <a:close/>
              </a:path>
              <a:path w="447039" h="447040">
                <a:moveTo>
                  <a:pt x="346481" y="271411"/>
                </a:moveTo>
                <a:lnTo>
                  <a:pt x="338607" y="272287"/>
                </a:lnTo>
                <a:lnTo>
                  <a:pt x="299237" y="311670"/>
                </a:lnTo>
                <a:lnTo>
                  <a:pt x="295910" y="315036"/>
                </a:lnTo>
                <a:lnTo>
                  <a:pt x="291198" y="316649"/>
                </a:lnTo>
                <a:lnTo>
                  <a:pt x="416907" y="316649"/>
                </a:lnTo>
                <a:lnTo>
                  <a:pt x="352526" y="275196"/>
                </a:lnTo>
                <a:lnTo>
                  <a:pt x="346481" y="271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0CDA7A37-0EA7-4F15-82B2-971E4D59DE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3074" y="3177969"/>
            <a:ext cx="5903844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3200" b="1" dirty="0">
                <a:solidFill>
                  <a:schemeClr val="bg1"/>
                </a:solidFill>
                <a:latin typeface="Open Sans Semibold"/>
                <a:cs typeface="Open Sans Semibold"/>
              </a:rPr>
              <a:t>СПАСИБО</a:t>
            </a:r>
            <a:r>
              <a:rPr lang="ru-RU" sz="3200" b="1" dirty="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  <a:r>
              <a:rPr sz="3200" b="1" dirty="0">
                <a:solidFill>
                  <a:schemeClr val="bg1"/>
                </a:solidFill>
                <a:latin typeface="Open Sans Semibold"/>
                <a:cs typeface="Open Sans Semibold"/>
              </a:rPr>
              <a:t>ЗА</a:t>
            </a:r>
            <a:r>
              <a:rPr sz="3200" b="1" spc="-68" dirty="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  <a:r>
              <a:rPr sz="32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ВНИМАНИЕ</a:t>
            </a:r>
            <a:r>
              <a:rPr lang="ru-RU" sz="32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!</a:t>
            </a:r>
            <a:endParaRPr sz="3200" b="1" spc="-4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D1F497-0B15-466D-9986-F27F655B08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920" y="4751631"/>
            <a:ext cx="1550524" cy="15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2"/>
                </a:lnTo>
                <a:lnTo>
                  <a:pt x="89189" y="58968"/>
                </a:lnTo>
                <a:lnTo>
                  <a:pt x="58970" y="89188"/>
                </a:lnTo>
                <a:lnTo>
                  <a:pt x="34234" y="124183"/>
                </a:lnTo>
                <a:lnTo>
                  <a:pt x="15687" y="163244"/>
                </a:lnTo>
                <a:lnTo>
                  <a:pt x="4039" y="205665"/>
                </a:lnTo>
                <a:lnTo>
                  <a:pt x="0" y="250736"/>
                </a:lnTo>
                <a:lnTo>
                  <a:pt x="4039" y="295795"/>
                </a:lnTo>
                <a:lnTo>
                  <a:pt x="15687" y="338205"/>
                </a:lnTo>
                <a:lnTo>
                  <a:pt x="34234" y="377258"/>
                </a:lnTo>
                <a:lnTo>
                  <a:pt x="58970" y="412246"/>
                </a:lnTo>
                <a:lnTo>
                  <a:pt x="89189" y="442461"/>
                </a:lnTo>
                <a:lnTo>
                  <a:pt x="124181" y="467193"/>
                </a:lnTo>
                <a:lnTo>
                  <a:pt x="163238" y="485737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6" y="485737"/>
                </a:lnTo>
                <a:lnTo>
                  <a:pt x="377242" y="467193"/>
                </a:lnTo>
                <a:lnTo>
                  <a:pt x="412231" y="442461"/>
                </a:lnTo>
                <a:lnTo>
                  <a:pt x="442447" y="412246"/>
                </a:lnTo>
                <a:lnTo>
                  <a:pt x="467180" y="377258"/>
                </a:lnTo>
                <a:lnTo>
                  <a:pt x="485724" y="338205"/>
                </a:lnTo>
                <a:lnTo>
                  <a:pt x="497369" y="295795"/>
                </a:lnTo>
                <a:lnTo>
                  <a:pt x="501408" y="250736"/>
                </a:lnTo>
                <a:lnTo>
                  <a:pt x="497369" y="205665"/>
                </a:lnTo>
                <a:lnTo>
                  <a:pt x="485724" y="163244"/>
                </a:lnTo>
                <a:lnTo>
                  <a:pt x="467180" y="124183"/>
                </a:lnTo>
                <a:lnTo>
                  <a:pt x="442447" y="89188"/>
                </a:lnTo>
                <a:lnTo>
                  <a:pt x="412231" y="58968"/>
                </a:lnTo>
                <a:lnTo>
                  <a:pt x="377242" y="34232"/>
                </a:lnTo>
                <a:lnTo>
                  <a:pt x="338186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37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 txBox="1"/>
          <p:nvPr/>
        </p:nvSpPr>
        <p:spPr>
          <a:xfrm>
            <a:off x="11621365" y="6442015"/>
            <a:ext cx="169545" cy="309220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9050">
              <a:spcBef>
                <a:spcPts val="251"/>
              </a:spcBef>
            </a:pPr>
            <a:fld id="{81D60167-4931-47E6-BA6A-407CBD079E47}" type="slidenum">
              <a:rPr b="1" spc="4" dirty="0">
                <a:solidFill>
                  <a:srgbClr val="050F37"/>
                </a:solidFill>
                <a:latin typeface="Open Sans Semibold"/>
                <a:cs typeface="Open Sans Semibold"/>
              </a:rPr>
              <a:pPr marL="19050">
                <a:spcBef>
                  <a:spcPts val="251"/>
                </a:spcBef>
              </a:pPr>
              <a:t>2</a:t>
            </a:fld>
            <a:endParaRPr>
              <a:latin typeface="Open Sans Semibold"/>
              <a:cs typeface="Open Sans Semibold"/>
            </a:endParaRPr>
          </a:p>
        </p:txBody>
      </p:sp>
      <p:sp>
        <p:nvSpPr>
          <p:cNvPr id="96" name="object 14">
            <a:extLst>
              <a:ext uri="{FF2B5EF4-FFF2-40B4-BE49-F238E27FC236}">
                <a16:creationId xmlns:a16="http://schemas.microsoft.com/office/drawing/2014/main" id="{935ED96E-4CC4-4FBF-8737-4192C21A16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0145" y="2673921"/>
            <a:ext cx="9527423" cy="1510158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0" marR="5715" indent="0">
              <a:lnSpc>
                <a:spcPct val="116700"/>
              </a:lnSpc>
              <a:spcBef>
                <a:spcPts val="113"/>
              </a:spcBef>
              <a:buNone/>
            </a:pP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Достижение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мирового лидерства в области разведки,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эффективной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добычи,  транспортировки и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глубокой переработки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твёрдых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полезных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ископаемых, 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горного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машиностроения,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комплексного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управления речными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бассейнами,  применения конвергентных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природоподобных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технологий,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производства  экологически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чистой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энергии при снижении антропогенной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нагрузки на  окружающую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среду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рисков для жизни, здоровья и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социального благополучия 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человека на основе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консолидации </a:t>
            </a:r>
            <a:r>
              <a:rPr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усилий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sz="1400" spc="-6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равительства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Кузбасса, </a:t>
            </a:r>
            <a:r>
              <a:rPr sz="1400" spc="-6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научно-обра</a:t>
            </a:r>
            <a:r>
              <a:rPr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зовательного</a:t>
            </a:r>
            <a:r>
              <a:rPr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sz="1400" spc="-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предпринимательского сообществ.</a:t>
            </a:r>
          </a:p>
        </p:txBody>
      </p:sp>
      <p:sp>
        <p:nvSpPr>
          <p:cNvPr id="97" name="object 13">
            <a:extLst>
              <a:ext uri="{FF2B5EF4-FFF2-40B4-BE49-F238E27FC236}">
                <a16:creationId xmlns:a16="http://schemas.microsoft.com/office/drawing/2014/main" id="{635431B3-8282-4653-A667-0E2F84D1A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0146" y="2188035"/>
            <a:ext cx="1039519" cy="346826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4288">
              <a:spcBef>
                <a:spcPts val="113"/>
              </a:spcBef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Цель:</a:t>
            </a:r>
          </a:p>
        </p:txBody>
      </p:sp>
      <p:sp>
        <p:nvSpPr>
          <p:cNvPr id="98" name="object 49">
            <a:extLst>
              <a:ext uri="{FF2B5EF4-FFF2-40B4-BE49-F238E27FC236}">
                <a16:creationId xmlns:a16="http://schemas.microsoft.com/office/drawing/2014/main" id="{A3BF295F-5E6E-41C9-9F51-DC9A11CE61E6}"/>
              </a:ext>
            </a:extLst>
          </p:cNvPr>
          <p:cNvSpPr txBox="1"/>
          <p:nvPr/>
        </p:nvSpPr>
        <p:spPr>
          <a:xfrm>
            <a:off x="1370145" y="4606544"/>
            <a:ext cx="10044527" cy="1904689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14288" defTabSz="1028700" fontAlgn="auto">
              <a:spcBef>
                <a:spcPts val="113"/>
              </a:spcBef>
              <a:spcAft>
                <a:spcPts val="0"/>
              </a:spcAft>
            </a:pPr>
            <a:r>
              <a:rPr sz="2400" b="1" dirty="0" err="1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Задачи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Open Sans"/>
              <a:cs typeface="Open Sans"/>
            </a:endParaRPr>
          </a:p>
          <a:p>
            <a:pPr marL="14288" defTabSz="1028700" fontAlgn="auto">
              <a:spcBef>
                <a:spcPts val="113"/>
              </a:spcBef>
              <a:spcAft>
                <a:spcPts val="0"/>
              </a:spcAft>
            </a:pPr>
            <a:endParaRPr sz="1400" dirty="0">
              <a:latin typeface="Open Sans"/>
              <a:cs typeface="Open Sans"/>
            </a:endParaRPr>
          </a:p>
          <a:p>
            <a:pPr marL="342900" indent="-285750" defTabSz="10287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sz="1400" spc="-6" dirty="0">
                <a:latin typeface="Open Sans"/>
                <a:cs typeface="Open Sans"/>
              </a:rPr>
              <a:t>Переход экономики </a:t>
            </a:r>
            <a:r>
              <a:rPr sz="1400" dirty="0">
                <a:latin typeface="Open Sans"/>
                <a:cs typeface="Open Sans"/>
              </a:rPr>
              <a:t>Кузбасса к новому технологическому</a:t>
            </a:r>
            <a:r>
              <a:rPr sz="1400" spc="-51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укладу</a:t>
            </a:r>
          </a:p>
          <a:p>
            <a:pPr marL="340043" indent="-285750" defTabSz="10287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sz="1400" dirty="0">
                <a:latin typeface="Open Sans"/>
                <a:cs typeface="Open Sans"/>
              </a:rPr>
              <a:t>Реализация</a:t>
            </a:r>
            <a:r>
              <a:rPr sz="1400" spc="-6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КНТП</a:t>
            </a:r>
          </a:p>
          <a:p>
            <a:pPr marL="340043" marR="1410891" indent="-285750" defTabSz="10287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sz="1400" dirty="0">
                <a:latin typeface="Open Sans"/>
                <a:cs typeface="Open Sans"/>
              </a:rPr>
              <a:t>Кооперация с ведущими</a:t>
            </a:r>
            <a:r>
              <a:rPr sz="1400" spc="-113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научно-исследовательскими  и </a:t>
            </a:r>
            <a:r>
              <a:rPr sz="1400" spc="-6" dirty="0">
                <a:latin typeface="Open Sans"/>
                <a:cs typeface="Open Sans"/>
              </a:rPr>
              <a:t>производственными </a:t>
            </a:r>
            <a:r>
              <a:rPr sz="1400" dirty="0">
                <a:latin typeface="Open Sans"/>
                <a:cs typeface="Open Sans"/>
              </a:rPr>
              <a:t>центрами</a:t>
            </a:r>
          </a:p>
          <a:p>
            <a:pPr marL="340043" marR="5715" indent="-285750" defTabSz="10287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sz="1400" dirty="0">
                <a:latin typeface="Open Sans"/>
                <a:cs typeface="Open Sans"/>
              </a:rPr>
              <a:t>Опережающая </a:t>
            </a:r>
            <a:r>
              <a:rPr sz="1400" spc="-6" dirty="0">
                <a:latin typeface="Open Sans"/>
                <a:cs typeface="Open Sans"/>
              </a:rPr>
              <a:t>подготовка, привлечение </a:t>
            </a:r>
            <a:r>
              <a:rPr sz="1400" dirty="0">
                <a:latin typeface="Open Sans"/>
                <a:cs typeface="Open Sans"/>
              </a:rPr>
              <a:t>молодых исследователей  и</a:t>
            </a:r>
            <a:r>
              <a:rPr sz="1400" spc="-6" dirty="0">
                <a:latin typeface="Open Sans"/>
                <a:cs typeface="Open Sans"/>
              </a:rPr>
              <a:t> предпринимателей</a:t>
            </a:r>
            <a:endParaRPr sz="1400" dirty="0">
              <a:latin typeface="Open Sans"/>
              <a:cs typeface="Open Sans"/>
            </a:endParaRPr>
          </a:p>
          <a:p>
            <a:pPr marL="340043" indent="-285750" defTabSz="10287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sz="1400" dirty="0">
                <a:latin typeface="Open Sans"/>
                <a:cs typeface="Open Sans"/>
              </a:rPr>
              <a:t>Управление объектами интеллектуальной</a:t>
            </a:r>
            <a:r>
              <a:rPr sz="1400" spc="-17" dirty="0">
                <a:latin typeface="Open Sans"/>
                <a:cs typeface="Open Sans"/>
              </a:rPr>
              <a:t> </a:t>
            </a:r>
            <a:r>
              <a:rPr sz="1400" spc="-6" dirty="0">
                <a:latin typeface="Open Sans"/>
                <a:cs typeface="Open Sans"/>
              </a:rPr>
              <a:t>собственности</a:t>
            </a:r>
            <a:endParaRPr sz="1400" dirty="0">
              <a:latin typeface="Open Sans"/>
              <a:cs typeface="Open Sans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6FD2B17C-A2D4-434F-BCDB-EA35D7FCD6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409" y="209129"/>
            <a:ext cx="3432073" cy="1983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7044" cy="6858000"/>
          </a:xfrm>
          <a:custGeom>
            <a:avLst/>
            <a:gdLst/>
            <a:ahLst/>
            <a:cxnLst/>
            <a:rect l="l" t="t" r="r" b="b"/>
            <a:pathLst>
              <a:path w="9102725" h="9144000">
                <a:moveTo>
                  <a:pt x="9102458" y="0"/>
                </a:moveTo>
                <a:lnTo>
                  <a:pt x="0" y="0"/>
                </a:lnTo>
                <a:lnTo>
                  <a:pt x="0" y="9144000"/>
                </a:lnTo>
                <a:lnTo>
                  <a:pt x="2337257" y="5294261"/>
                </a:lnTo>
                <a:lnTo>
                  <a:pt x="5887885" y="5294261"/>
                </a:lnTo>
                <a:lnTo>
                  <a:pt x="910245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72" name="Группа 71"/>
          <p:cNvGrpSpPr/>
          <p:nvPr/>
        </p:nvGrpSpPr>
        <p:grpSpPr>
          <a:xfrm>
            <a:off x="5990590" y="1956152"/>
            <a:ext cx="608090" cy="571453"/>
            <a:chOff x="7987454" y="2608202"/>
            <a:chExt cx="810786" cy="761937"/>
          </a:xfrm>
          <a:solidFill>
            <a:schemeClr val="accent1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8098470" y="2925005"/>
              <a:ext cx="699770" cy="445134"/>
            </a:xfrm>
            <a:custGeom>
              <a:avLst/>
              <a:gdLst/>
              <a:ahLst/>
              <a:cxnLst/>
              <a:rect l="l" t="t" r="r" b="b"/>
              <a:pathLst>
                <a:path w="699770" h="445135">
                  <a:moveTo>
                    <a:pt x="367009" y="0"/>
                  </a:moveTo>
                  <a:lnTo>
                    <a:pt x="316933" y="2616"/>
                  </a:lnTo>
                  <a:lnTo>
                    <a:pt x="261202" y="14268"/>
                  </a:lnTo>
                  <a:lnTo>
                    <a:pt x="208691" y="35750"/>
                  </a:lnTo>
                  <a:lnTo>
                    <a:pt x="167873" y="63299"/>
                  </a:lnTo>
                  <a:lnTo>
                    <a:pt x="134923" y="97142"/>
                  </a:lnTo>
                  <a:lnTo>
                    <a:pt x="109878" y="137195"/>
                  </a:lnTo>
                  <a:lnTo>
                    <a:pt x="92778" y="183375"/>
                  </a:lnTo>
                  <a:lnTo>
                    <a:pt x="82608" y="232138"/>
                  </a:lnTo>
                  <a:lnTo>
                    <a:pt x="80783" y="256954"/>
                  </a:lnTo>
                  <a:lnTo>
                    <a:pt x="82211" y="282206"/>
                  </a:lnTo>
                  <a:lnTo>
                    <a:pt x="83406" y="290063"/>
                  </a:lnTo>
                  <a:lnTo>
                    <a:pt x="84127" y="298234"/>
                  </a:lnTo>
                  <a:lnTo>
                    <a:pt x="83028" y="306309"/>
                  </a:lnTo>
                  <a:lnTo>
                    <a:pt x="78757" y="313880"/>
                  </a:lnTo>
                  <a:lnTo>
                    <a:pt x="72123" y="321211"/>
                  </a:lnTo>
                  <a:lnTo>
                    <a:pt x="65374" y="328447"/>
                  </a:lnTo>
                  <a:lnTo>
                    <a:pt x="58697" y="335740"/>
                  </a:lnTo>
                  <a:lnTo>
                    <a:pt x="25568" y="379006"/>
                  </a:lnTo>
                  <a:lnTo>
                    <a:pt x="2595" y="417182"/>
                  </a:lnTo>
                  <a:lnTo>
                    <a:pt x="0" y="431172"/>
                  </a:lnTo>
                  <a:lnTo>
                    <a:pt x="2779" y="437358"/>
                  </a:lnTo>
                  <a:lnTo>
                    <a:pt x="8539" y="442658"/>
                  </a:lnTo>
                  <a:lnTo>
                    <a:pt x="15371" y="445095"/>
                  </a:lnTo>
                  <a:lnTo>
                    <a:pt x="22591" y="444334"/>
                  </a:lnTo>
                  <a:lnTo>
                    <a:pt x="29259" y="440611"/>
                  </a:lnTo>
                  <a:lnTo>
                    <a:pt x="34434" y="434162"/>
                  </a:lnTo>
                  <a:lnTo>
                    <a:pt x="55294" y="399635"/>
                  </a:lnTo>
                  <a:lnTo>
                    <a:pt x="79105" y="367352"/>
                  </a:lnTo>
                  <a:lnTo>
                    <a:pt x="104895" y="336619"/>
                  </a:lnTo>
                  <a:lnTo>
                    <a:pt x="131691" y="306743"/>
                  </a:lnTo>
                  <a:lnTo>
                    <a:pt x="165299" y="272994"/>
                  </a:lnTo>
                  <a:lnTo>
                    <a:pt x="201529" y="243157"/>
                  </a:lnTo>
                  <a:lnTo>
                    <a:pt x="240570" y="217526"/>
                  </a:lnTo>
                  <a:lnTo>
                    <a:pt x="282615" y="196392"/>
                  </a:lnTo>
                  <a:lnTo>
                    <a:pt x="327855" y="180047"/>
                  </a:lnTo>
                  <a:lnTo>
                    <a:pt x="371520" y="168599"/>
                  </a:lnTo>
                  <a:lnTo>
                    <a:pt x="415542" y="160023"/>
                  </a:lnTo>
                  <a:lnTo>
                    <a:pt x="459993" y="154394"/>
                  </a:lnTo>
                  <a:lnTo>
                    <a:pt x="504944" y="151790"/>
                  </a:lnTo>
                  <a:lnTo>
                    <a:pt x="509782" y="151676"/>
                  </a:lnTo>
                  <a:lnTo>
                    <a:pt x="696992" y="151676"/>
                  </a:lnTo>
                  <a:lnTo>
                    <a:pt x="692040" y="145402"/>
                  </a:lnTo>
                  <a:lnTo>
                    <a:pt x="641969" y="101642"/>
                  </a:lnTo>
                  <a:lnTo>
                    <a:pt x="586897" y="64389"/>
                  </a:lnTo>
                  <a:lnTo>
                    <a:pt x="545596" y="42264"/>
                  </a:lnTo>
                  <a:lnTo>
                    <a:pt x="503103" y="24290"/>
                  </a:lnTo>
                  <a:lnTo>
                    <a:pt x="459270" y="10938"/>
                  </a:lnTo>
                  <a:lnTo>
                    <a:pt x="413954" y="2684"/>
                  </a:lnTo>
                  <a:lnTo>
                    <a:pt x="367009" y="0"/>
                  </a:lnTo>
                  <a:close/>
                </a:path>
                <a:path w="699770" h="445135">
                  <a:moveTo>
                    <a:pt x="514062" y="188988"/>
                  </a:moveTo>
                  <a:lnTo>
                    <a:pt x="444580" y="193967"/>
                  </a:lnTo>
                  <a:lnTo>
                    <a:pt x="377380" y="204984"/>
                  </a:lnTo>
                  <a:lnTo>
                    <a:pt x="312513" y="225031"/>
                  </a:lnTo>
                  <a:lnTo>
                    <a:pt x="269609" y="244057"/>
                  </a:lnTo>
                  <a:lnTo>
                    <a:pt x="230207" y="267855"/>
                  </a:lnTo>
                  <a:lnTo>
                    <a:pt x="193927" y="295879"/>
                  </a:lnTo>
                  <a:lnTo>
                    <a:pt x="160390" y="327587"/>
                  </a:lnTo>
                  <a:lnTo>
                    <a:pt x="129214" y="362432"/>
                  </a:lnTo>
                  <a:lnTo>
                    <a:pt x="124718" y="367842"/>
                  </a:lnTo>
                  <a:lnTo>
                    <a:pt x="125963" y="370840"/>
                  </a:lnTo>
                  <a:lnTo>
                    <a:pt x="162793" y="388912"/>
                  </a:lnTo>
                  <a:lnTo>
                    <a:pt x="208405" y="404319"/>
                  </a:lnTo>
                  <a:lnTo>
                    <a:pt x="254757" y="414872"/>
                  </a:lnTo>
                  <a:lnTo>
                    <a:pt x="302085" y="419760"/>
                  </a:lnTo>
                  <a:lnTo>
                    <a:pt x="350626" y="418172"/>
                  </a:lnTo>
                  <a:lnTo>
                    <a:pt x="420141" y="404671"/>
                  </a:lnTo>
                  <a:lnTo>
                    <a:pt x="485759" y="378974"/>
                  </a:lnTo>
                  <a:lnTo>
                    <a:pt x="522783" y="358123"/>
                  </a:lnTo>
                  <a:lnTo>
                    <a:pt x="557325" y="333865"/>
                  </a:lnTo>
                  <a:lnTo>
                    <a:pt x="589495" y="306438"/>
                  </a:lnTo>
                  <a:lnTo>
                    <a:pt x="619459" y="276047"/>
                  </a:lnTo>
                  <a:lnTo>
                    <a:pt x="660715" y="226410"/>
                  </a:lnTo>
                  <a:lnTo>
                    <a:pt x="685734" y="189077"/>
                  </a:lnTo>
                  <a:lnTo>
                    <a:pt x="524362" y="189077"/>
                  </a:lnTo>
                  <a:lnTo>
                    <a:pt x="514062" y="188988"/>
                  </a:lnTo>
                  <a:close/>
                </a:path>
                <a:path w="699770" h="445135">
                  <a:moveTo>
                    <a:pt x="696992" y="151676"/>
                  </a:moveTo>
                  <a:lnTo>
                    <a:pt x="509782" y="151676"/>
                  </a:lnTo>
                  <a:lnTo>
                    <a:pt x="514392" y="152298"/>
                  </a:lnTo>
                  <a:lnTo>
                    <a:pt x="529543" y="156895"/>
                  </a:lnTo>
                  <a:lnTo>
                    <a:pt x="531410" y="164973"/>
                  </a:lnTo>
                  <a:lnTo>
                    <a:pt x="529480" y="182422"/>
                  </a:lnTo>
                  <a:lnTo>
                    <a:pt x="524362" y="189077"/>
                  </a:lnTo>
                  <a:lnTo>
                    <a:pt x="685734" y="189077"/>
                  </a:lnTo>
                  <a:lnTo>
                    <a:pt x="695799" y="172326"/>
                  </a:lnTo>
                  <a:lnTo>
                    <a:pt x="698812" y="165076"/>
                  </a:lnTo>
                  <a:lnTo>
                    <a:pt x="699330" y="158340"/>
                  </a:lnTo>
                  <a:lnTo>
                    <a:pt x="697142" y="151866"/>
                  </a:lnTo>
                  <a:lnTo>
                    <a:pt x="696992" y="1516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7987454" y="2608202"/>
              <a:ext cx="276225" cy="617220"/>
            </a:xfrm>
            <a:custGeom>
              <a:avLst/>
              <a:gdLst/>
              <a:ahLst/>
              <a:cxnLst/>
              <a:rect l="l" t="t" r="r" b="b"/>
              <a:pathLst>
                <a:path w="276225" h="617219">
                  <a:moveTo>
                    <a:pt x="148818" y="0"/>
                  </a:moveTo>
                  <a:lnTo>
                    <a:pt x="110808" y="32143"/>
                  </a:lnTo>
                  <a:lnTo>
                    <a:pt x="68884" y="86778"/>
                  </a:lnTo>
                  <a:lnTo>
                    <a:pt x="35265" y="144312"/>
                  </a:lnTo>
                  <a:lnTo>
                    <a:pt x="12146" y="203481"/>
                  </a:lnTo>
                  <a:lnTo>
                    <a:pt x="1101" y="260666"/>
                  </a:lnTo>
                  <a:lnTo>
                    <a:pt x="0" y="286432"/>
                  </a:lnTo>
                  <a:lnTo>
                    <a:pt x="1244" y="312210"/>
                  </a:lnTo>
                  <a:lnTo>
                    <a:pt x="15633" y="379673"/>
                  </a:lnTo>
                  <a:lnTo>
                    <a:pt x="33266" y="417087"/>
                  </a:lnTo>
                  <a:lnTo>
                    <a:pt x="57642" y="450468"/>
                  </a:lnTo>
                  <a:lnTo>
                    <a:pt x="88803" y="479934"/>
                  </a:lnTo>
                  <a:lnTo>
                    <a:pt x="103090" y="488942"/>
                  </a:lnTo>
                  <a:lnTo>
                    <a:pt x="109427" y="494000"/>
                  </a:lnTo>
                  <a:lnTo>
                    <a:pt x="113415" y="500635"/>
                  </a:lnTo>
                  <a:lnTo>
                    <a:pt x="119453" y="523859"/>
                  </a:lnTo>
                  <a:lnTo>
                    <a:pt x="123337" y="547425"/>
                  </a:lnTo>
                  <a:lnTo>
                    <a:pt x="124902" y="571272"/>
                  </a:lnTo>
                  <a:lnTo>
                    <a:pt x="123982" y="595339"/>
                  </a:lnTo>
                  <a:lnTo>
                    <a:pt x="124234" y="603290"/>
                  </a:lnTo>
                  <a:lnTo>
                    <a:pt x="126707" y="609636"/>
                  </a:lnTo>
                  <a:lnTo>
                    <a:pt x="131545" y="614206"/>
                  </a:lnTo>
                  <a:lnTo>
                    <a:pt x="138891" y="616827"/>
                  </a:lnTo>
                  <a:lnTo>
                    <a:pt x="145560" y="616460"/>
                  </a:lnTo>
                  <a:lnTo>
                    <a:pt x="151865" y="613387"/>
                  </a:lnTo>
                  <a:lnTo>
                    <a:pt x="156626" y="608192"/>
                  </a:lnTo>
                  <a:lnTo>
                    <a:pt x="158665" y="601460"/>
                  </a:lnTo>
                  <a:lnTo>
                    <a:pt x="159412" y="589701"/>
                  </a:lnTo>
                  <a:lnTo>
                    <a:pt x="160362" y="577954"/>
                  </a:lnTo>
                  <a:lnTo>
                    <a:pt x="160953" y="566143"/>
                  </a:lnTo>
                  <a:lnTo>
                    <a:pt x="160621" y="554191"/>
                  </a:lnTo>
                  <a:lnTo>
                    <a:pt x="155304" y="519103"/>
                  </a:lnTo>
                  <a:lnTo>
                    <a:pt x="146316" y="485059"/>
                  </a:lnTo>
                  <a:lnTo>
                    <a:pt x="135359" y="451585"/>
                  </a:lnTo>
                  <a:lnTo>
                    <a:pt x="124134" y="418212"/>
                  </a:lnTo>
                  <a:lnTo>
                    <a:pt x="110817" y="372958"/>
                  </a:lnTo>
                  <a:lnTo>
                    <a:pt x="101238" y="327310"/>
                  </a:lnTo>
                  <a:lnTo>
                    <a:pt x="97261" y="280993"/>
                  </a:lnTo>
                  <a:lnTo>
                    <a:pt x="100753" y="233732"/>
                  </a:lnTo>
                  <a:lnTo>
                    <a:pt x="111883" y="192405"/>
                  </a:lnTo>
                  <a:lnTo>
                    <a:pt x="136522" y="169716"/>
                  </a:lnTo>
                  <a:lnTo>
                    <a:pt x="261222" y="169716"/>
                  </a:lnTo>
                  <a:lnTo>
                    <a:pt x="253069" y="144312"/>
                  </a:lnTo>
                  <a:lnTo>
                    <a:pt x="228511" y="95543"/>
                  </a:lnTo>
                  <a:lnTo>
                    <a:pt x="197715" y="50223"/>
                  </a:lnTo>
                  <a:lnTo>
                    <a:pt x="162056" y="7748"/>
                  </a:lnTo>
                  <a:lnTo>
                    <a:pt x="155213" y="1867"/>
                  </a:lnTo>
                  <a:lnTo>
                    <a:pt x="148818" y="0"/>
                  </a:lnTo>
                  <a:close/>
                </a:path>
                <a:path w="276225" h="617219">
                  <a:moveTo>
                    <a:pt x="261222" y="169716"/>
                  </a:moveTo>
                  <a:lnTo>
                    <a:pt x="136522" y="169716"/>
                  </a:lnTo>
                  <a:lnTo>
                    <a:pt x="144060" y="172289"/>
                  </a:lnTo>
                  <a:lnTo>
                    <a:pt x="150080" y="176886"/>
                  </a:lnTo>
                  <a:lnTo>
                    <a:pt x="153306" y="182449"/>
                  </a:lnTo>
                  <a:lnTo>
                    <a:pt x="153751" y="188984"/>
                  </a:lnTo>
                  <a:lnTo>
                    <a:pt x="151426" y="196495"/>
                  </a:lnTo>
                  <a:lnTo>
                    <a:pt x="139998" y="229246"/>
                  </a:lnTo>
                  <a:lnTo>
                    <a:pt x="134920" y="262650"/>
                  </a:lnTo>
                  <a:lnTo>
                    <a:pt x="139044" y="330480"/>
                  </a:lnTo>
                  <a:lnTo>
                    <a:pt x="153373" y="388720"/>
                  </a:lnTo>
                  <a:lnTo>
                    <a:pt x="172140" y="446978"/>
                  </a:lnTo>
                  <a:lnTo>
                    <a:pt x="187594" y="434379"/>
                  </a:lnTo>
                  <a:lnTo>
                    <a:pt x="214924" y="407157"/>
                  </a:lnTo>
                  <a:lnTo>
                    <a:pt x="253036" y="346544"/>
                  </a:lnTo>
                  <a:lnTo>
                    <a:pt x="269855" y="298986"/>
                  </a:lnTo>
                  <a:lnTo>
                    <a:pt x="275914" y="249202"/>
                  </a:lnTo>
                  <a:lnTo>
                    <a:pt x="270019" y="197130"/>
                  </a:lnTo>
                  <a:lnTo>
                    <a:pt x="261222" y="16971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2"/>
                </a:lnTo>
                <a:lnTo>
                  <a:pt x="89189" y="58968"/>
                </a:lnTo>
                <a:lnTo>
                  <a:pt x="58970" y="89188"/>
                </a:lnTo>
                <a:lnTo>
                  <a:pt x="34234" y="124183"/>
                </a:lnTo>
                <a:lnTo>
                  <a:pt x="15687" y="163244"/>
                </a:lnTo>
                <a:lnTo>
                  <a:pt x="4039" y="205665"/>
                </a:lnTo>
                <a:lnTo>
                  <a:pt x="0" y="250736"/>
                </a:lnTo>
                <a:lnTo>
                  <a:pt x="4039" y="295795"/>
                </a:lnTo>
                <a:lnTo>
                  <a:pt x="15687" y="338205"/>
                </a:lnTo>
                <a:lnTo>
                  <a:pt x="34234" y="377258"/>
                </a:lnTo>
                <a:lnTo>
                  <a:pt x="58970" y="412246"/>
                </a:lnTo>
                <a:lnTo>
                  <a:pt x="89189" y="442461"/>
                </a:lnTo>
                <a:lnTo>
                  <a:pt x="124181" y="467193"/>
                </a:lnTo>
                <a:lnTo>
                  <a:pt x="163238" y="485737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6" y="485737"/>
                </a:lnTo>
                <a:lnTo>
                  <a:pt x="377242" y="467193"/>
                </a:lnTo>
                <a:lnTo>
                  <a:pt x="412231" y="442461"/>
                </a:lnTo>
                <a:lnTo>
                  <a:pt x="442447" y="412246"/>
                </a:lnTo>
                <a:lnTo>
                  <a:pt x="467180" y="377258"/>
                </a:lnTo>
                <a:lnTo>
                  <a:pt x="485724" y="338205"/>
                </a:lnTo>
                <a:lnTo>
                  <a:pt x="497369" y="295795"/>
                </a:lnTo>
                <a:lnTo>
                  <a:pt x="501408" y="250736"/>
                </a:lnTo>
                <a:lnTo>
                  <a:pt x="497369" y="205665"/>
                </a:lnTo>
                <a:lnTo>
                  <a:pt x="485724" y="163244"/>
                </a:lnTo>
                <a:lnTo>
                  <a:pt x="467180" y="124183"/>
                </a:lnTo>
                <a:lnTo>
                  <a:pt x="442447" y="89188"/>
                </a:lnTo>
                <a:lnTo>
                  <a:pt x="412231" y="58968"/>
                </a:lnTo>
                <a:lnTo>
                  <a:pt x="377242" y="34232"/>
                </a:lnTo>
                <a:lnTo>
                  <a:pt x="338186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37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326115" y="598731"/>
            <a:ext cx="1909763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0481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Комплексная</a:t>
            </a:r>
            <a:r>
              <a:rPr sz="1125" spc="-64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переработка 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низкосортных</a:t>
            </a:r>
            <a:r>
              <a:rPr sz="1125" spc="-8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углей</a:t>
            </a:r>
            <a:endParaRPr sz="1125">
              <a:latin typeface="Open Sans"/>
              <a:cs typeface="Open Sans"/>
            </a:endParaRPr>
          </a:p>
          <a:p>
            <a:pPr marL="9525"/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и отходов</a:t>
            </a:r>
            <a:r>
              <a:rPr sz="1125" spc="-68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углеобогащения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0790" y="594016"/>
            <a:ext cx="1170623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Цифровой</a:t>
            </a:r>
            <a:endParaRPr sz="1125">
              <a:latin typeface="Open Sans"/>
              <a:cs typeface="Open Sans"/>
            </a:endParaRPr>
          </a:p>
          <a:p>
            <a:pPr marL="9525" marR="3810"/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Обь-Иртышский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бассейн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0934" y="3127618"/>
            <a:ext cx="1976914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81464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Проектирование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социальных</a:t>
            </a:r>
            <a:r>
              <a:rPr sz="1125" spc="-64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изменений</a:t>
            </a:r>
            <a:endParaRPr sz="1125">
              <a:latin typeface="Open Sans"/>
              <a:cs typeface="Open Sans"/>
            </a:endParaRPr>
          </a:p>
          <a:p>
            <a:pPr marL="9525"/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в регионах ресурсного</a:t>
            </a:r>
            <a:r>
              <a:rPr sz="1125" spc="-71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типа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0557" y="1960758"/>
            <a:ext cx="1975961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Повышение</a:t>
            </a:r>
            <a:r>
              <a:rPr sz="1125" spc="-64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эффективности 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транспортировки</a:t>
            </a:r>
            <a:endParaRPr sz="1125">
              <a:latin typeface="Open Sans"/>
              <a:cs typeface="Open Sans"/>
            </a:endParaRPr>
          </a:p>
          <a:p>
            <a:pPr marL="9525"/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полезных</a:t>
            </a:r>
            <a:r>
              <a:rPr sz="1125" spc="-8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ископаемых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3600" y="4486503"/>
            <a:ext cx="2884646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Снижение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антибиотикорезистентности 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организма человека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при</a:t>
            </a:r>
            <a:r>
              <a:rPr sz="1125" spc="-71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использовании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продукции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животноводства,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произведенной без</a:t>
            </a:r>
            <a:r>
              <a:rPr sz="1125" spc="-11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антибиотиков</a:t>
            </a:r>
            <a:endParaRPr sz="1125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1030" y="5427906"/>
            <a:ext cx="2778443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Создание основ</a:t>
            </a:r>
            <a:r>
              <a:rPr sz="1125" spc="-68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персонализированной 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медицины, высокотехнологичного  здравоохранения и технологий  здоровьесбережения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3822" y="4474359"/>
            <a:ext cx="941070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Цифровое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горное  предприятие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9211" y="4499361"/>
            <a:ext cx="1770698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Роботизированные  системы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для</a:t>
            </a:r>
            <a:r>
              <a:rPr sz="1125" spc="-64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проведения  горных</a:t>
            </a:r>
            <a:r>
              <a:rPr sz="1125" spc="-8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работ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9612" y="1984761"/>
            <a:ext cx="1336358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Безотходные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природоподобные 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технологии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1781" y="5580068"/>
            <a:ext cx="1109186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Технологии</a:t>
            </a:r>
            <a:endParaRPr sz="1125" dirty="0">
              <a:latin typeface="Open Sans"/>
              <a:cs typeface="Open Sans"/>
            </a:endParaRPr>
          </a:p>
          <a:p>
            <a:pPr marL="9525"/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«Чистый</a:t>
            </a:r>
            <a:r>
              <a:rPr sz="1125" spc="-56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уголь»</a:t>
            </a:r>
            <a:endParaRPr sz="1125" dirty="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2392" y="3112617"/>
            <a:ext cx="1523523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Генетические  биотехнологии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для  здоровьесбережения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288" y="5447479"/>
            <a:ext cx="2062163" cy="8752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17170">
              <a:spcBef>
                <a:spcPts val="75"/>
              </a:spcBef>
            </a:pP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Персонифицированная 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программа</a:t>
            </a:r>
            <a:r>
              <a:rPr sz="1125" spc="-71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профилактики</a:t>
            </a:r>
            <a:endParaRPr sz="1125">
              <a:latin typeface="Open Sans"/>
              <a:cs typeface="Open Sans"/>
            </a:endParaRPr>
          </a:p>
          <a:p>
            <a:pPr marL="9525" marR="3810"/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и лечения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болезней</a:t>
            </a:r>
            <a:r>
              <a:rPr sz="1125" spc="-71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системы  кровообращения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в </a:t>
            </a:r>
            <a:r>
              <a:rPr sz="1125" spc="-4" dirty="0">
                <a:solidFill>
                  <a:srgbClr val="050F37"/>
                </a:solidFill>
                <a:latin typeface="Open Sans"/>
                <a:cs typeface="Open Sans"/>
              </a:rPr>
              <a:t>крупных  промышленных</a:t>
            </a:r>
            <a:r>
              <a:rPr sz="1125" spc="-11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1125" dirty="0">
                <a:solidFill>
                  <a:srgbClr val="050F37"/>
                </a:solidFill>
                <a:latin typeface="Open Sans"/>
                <a:cs typeface="Open Sans"/>
              </a:rPr>
              <a:t>регионах</a:t>
            </a:r>
            <a:endParaRPr sz="1125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6091" y="569798"/>
            <a:ext cx="4261961" cy="184473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z="3975" b="1" dirty="0">
                <a:solidFill>
                  <a:srgbClr val="FFFFFF"/>
                </a:solidFill>
                <a:latin typeface="Open Sans"/>
                <a:cs typeface="Open Sans"/>
              </a:rPr>
              <a:t>ЦЕНТРАЛЬНАЯ  </a:t>
            </a:r>
            <a:r>
              <a:rPr sz="3975" b="1" spc="-4" dirty="0">
                <a:solidFill>
                  <a:srgbClr val="FFFFFF"/>
                </a:solidFill>
                <a:latin typeface="Open Sans"/>
                <a:cs typeface="Open Sans"/>
              </a:rPr>
              <a:t>ИНИЦИАТИВА  НОЦ</a:t>
            </a:r>
            <a:r>
              <a:rPr sz="3975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975" b="1" spc="-4" dirty="0">
                <a:solidFill>
                  <a:srgbClr val="FFFFFF"/>
                </a:solidFill>
                <a:latin typeface="Open Sans"/>
                <a:cs typeface="Open Sans"/>
              </a:rPr>
              <a:t>«КУЗБАСС»</a:t>
            </a:r>
            <a:endParaRPr sz="3975" dirty="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5407" y="2890067"/>
            <a:ext cx="422910" cy="696277"/>
          </a:xfrm>
          <a:custGeom>
            <a:avLst/>
            <a:gdLst/>
            <a:ahLst/>
            <a:cxnLst/>
            <a:rect l="l" t="t" r="r" b="b"/>
            <a:pathLst>
              <a:path w="563880" h="928370">
                <a:moveTo>
                  <a:pt x="0" y="928090"/>
                </a:moveTo>
                <a:lnTo>
                  <a:pt x="56352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952507" y="2890067"/>
            <a:ext cx="422910" cy="696277"/>
          </a:xfrm>
          <a:custGeom>
            <a:avLst/>
            <a:gdLst/>
            <a:ahLst/>
            <a:cxnLst/>
            <a:rect l="l" t="t" r="r" b="b"/>
            <a:pathLst>
              <a:path w="563879" h="928370">
                <a:moveTo>
                  <a:pt x="0" y="928090"/>
                </a:moveTo>
                <a:lnTo>
                  <a:pt x="56352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919954" y="2889181"/>
            <a:ext cx="2917031" cy="10137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75" b="1" dirty="0">
                <a:solidFill>
                  <a:srgbClr val="FFFFFF"/>
                </a:solidFill>
                <a:latin typeface="Open Sans Semibold"/>
                <a:cs typeface="Open Sans Semibold"/>
              </a:rPr>
              <a:t># ЧИСТЫЙ </a:t>
            </a:r>
            <a:r>
              <a:rPr sz="2175" b="1" spc="-4" dirty="0">
                <a:solidFill>
                  <a:srgbClr val="FFFFFF"/>
                </a:solidFill>
                <a:latin typeface="Open Sans Semibold"/>
                <a:cs typeface="Open Sans Semibold"/>
              </a:rPr>
              <a:t>УГОЛЬ</a:t>
            </a:r>
            <a:r>
              <a:rPr sz="2175" b="1" spc="-38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2175" b="1" dirty="0">
                <a:solidFill>
                  <a:srgbClr val="FFFFFF"/>
                </a:solidFill>
                <a:latin typeface="Open Sans"/>
                <a:cs typeface="Open Sans"/>
              </a:rPr>
              <a:t>=</a:t>
            </a:r>
            <a:endParaRPr sz="2175">
              <a:latin typeface="Open Sans"/>
              <a:cs typeface="Open Sans"/>
            </a:endParaRPr>
          </a:p>
          <a:p>
            <a:pPr marL="9525"/>
            <a:r>
              <a:rPr sz="2175" b="1" dirty="0">
                <a:solidFill>
                  <a:srgbClr val="FFFFFF"/>
                </a:solidFill>
                <a:latin typeface="Open Sans Semibold"/>
                <a:cs typeface="Open Sans Semibold"/>
              </a:rPr>
              <a:t># ЗЕЛЁНЫЙ</a:t>
            </a:r>
            <a:r>
              <a:rPr sz="2175" b="1" spc="-71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2175" b="1" spc="-4" dirty="0">
                <a:solidFill>
                  <a:srgbClr val="FFFFFF"/>
                </a:solidFill>
                <a:latin typeface="Open Sans Semibold"/>
                <a:cs typeface="Open Sans Semibold"/>
              </a:rPr>
              <a:t>КУЗБАСС</a:t>
            </a:r>
            <a:endParaRPr sz="2175">
              <a:latin typeface="Open Sans Semibold"/>
              <a:cs typeface="Open Sans Semi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09940" y="968675"/>
            <a:ext cx="254318" cy="162878"/>
          </a:xfrm>
          <a:custGeom>
            <a:avLst/>
            <a:gdLst/>
            <a:ahLst/>
            <a:cxnLst/>
            <a:rect l="l" t="t" r="r" b="b"/>
            <a:pathLst>
              <a:path w="339090" h="217169">
                <a:moveTo>
                  <a:pt x="4762" y="0"/>
                </a:moveTo>
                <a:lnTo>
                  <a:pt x="0" y="2692"/>
                </a:lnTo>
                <a:lnTo>
                  <a:pt x="25367" y="45030"/>
                </a:lnTo>
                <a:lnTo>
                  <a:pt x="48742" y="88457"/>
                </a:lnTo>
                <a:lnTo>
                  <a:pt x="71526" y="132210"/>
                </a:lnTo>
                <a:lnTo>
                  <a:pt x="95123" y="175526"/>
                </a:lnTo>
                <a:lnTo>
                  <a:pt x="118440" y="205968"/>
                </a:lnTo>
                <a:lnTo>
                  <a:pt x="145846" y="216839"/>
                </a:lnTo>
                <a:lnTo>
                  <a:pt x="337515" y="214972"/>
                </a:lnTo>
                <a:lnTo>
                  <a:pt x="338924" y="212216"/>
                </a:lnTo>
                <a:lnTo>
                  <a:pt x="338334" y="162506"/>
                </a:lnTo>
                <a:lnTo>
                  <a:pt x="337958" y="120342"/>
                </a:lnTo>
                <a:lnTo>
                  <a:pt x="337787" y="88457"/>
                </a:lnTo>
                <a:lnTo>
                  <a:pt x="337705" y="26225"/>
                </a:lnTo>
                <a:lnTo>
                  <a:pt x="337506" y="25971"/>
                </a:lnTo>
                <a:lnTo>
                  <a:pt x="92151" y="25971"/>
                </a:lnTo>
                <a:lnTo>
                  <a:pt x="70558" y="24887"/>
                </a:lnTo>
                <a:lnTo>
                  <a:pt x="49647" y="21088"/>
                </a:lnTo>
                <a:lnTo>
                  <a:pt x="29550" y="14212"/>
                </a:lnTo>
                <a:lnTo>
                  <a:pt x="10401" y="3898"/>
                </a:lnTo>
                <a:lnTo>
                  <a:pt x="7480" y="1981"/>
                </a:lnTo>
                <a:lnTo>
                  <a:pt x="4762" y="0"/>
                </a:lnTo>
                <a:close/>
              </a:path>
              <a:path w="339090" h="217169">
                <a:moveTo>
                  <a:pt x="335521" y="23444"/>
                </a:moveTo>
                <a:lnTo>
                  <a:pt x="92151" y="25971"/>
                </a:lnTo>
                <a:lnTo>
                  <a:pt x="337506" y="25971"/>
                </a:lnTo>
                <a:lnTo>
                  <a:pt x="335521" y="23444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6784102" y="604979"/>
            <a:ext cx="289084" cy="177165"/>
          </a:xfrm>
          <a:custGeom>
            <a:avLst/>
            <a:gdLst/>
            <a:ahLst/>
            <a:cxnLst/>
            <a:rect l="l" t="t" r="r" b="b"/>
            <a:pathLst>
              <a:path w="385445" h="236219">
                <a:moveTo>
                  <a:pt x="167255" y="0"/>
                </a:moveTo>
                <a:lnTo>
                  <a:pt x="118306" y="152"/>
                </a:lnTo>
                <a:lnTo>
                  <a:pt x="14071" y="1935"/>
                </a:lnTo>
                <a:lnTo>
                  <a:pt x="7481" y="1935"/>
                </a:lnTo>
                <a:lnTo>
                  <a:pt x="0" y="4945"/>
                </a:lnTo>
                <a:lnTo>
                  <a:pt x="34546" y="12711"/>
                </a:lnTo>
                <a:lnTo>
                  <a:pt x="64323" y="27136"/>
                </a:lnTo>
                <a:lnTo>
                  <a:pt x="89498" y="48141"/>
                </a:lnTo>
                <a:lnTo>
                  <a:pt x="110236" y="75646"/>
                </a:lnTo>
                <a:lnTo>
                  <a:pt x="126171" y="102316"/>
                </a:lnTo>
                <a:lnTo>
                  <a:pt x="157786" y="155818"/>
                </a:lnTo>
                <a:lnTo>
                  <a:pt x="173786" y="182453"/>
                </a:lnTo>
                <a:lnTo>
                  <a:pt x="178130" y="189590"/>
                </a:lnTo>
                <a:lnTo>
                  <a:pt x="176453" y="192257"/>
                </a:lnTo>
                <a:lnTo>
                  <a:pt x="169964" y="195813"/>
                </a:lnTo>
                <a:lnTo>
                  <a:pt x="159859" y="201544"/>
                </a:lnTo>
                <a:lnTo>
                  <a:pt x="127596" y="220819"/>
                </a:lnTo>
                <a:lnTo>
                  <a:pt x="307936" y="235920"/>
                </a:lnTo>
                <a:lnTo>
                  <a:pt x="313944" y="234370"/>
                </a:lnTo>
                <a:lnTo>
                  <a:pt x="317106" y="223690"/>
                </a:lnTo>
                <a:lnTo>
                  <a:pt x="319642" y="216560"/>
                </a:lnTo>
                <a:lnTo>
                  <a:pt x="322745" y="209602"/>
                </a:lnTo>
                <a:lnTo>
                  <a:pt x="326085" y="202716"/>
                </a:lnTo>
                <a:lnTo>
                  <a:pt x="329336" y="195800"/>
                </a:lnTo>
                <a:lnTo>
                  <a:pt x="371179" y="101554"/>
                </a:lnTo>
                <a:lnTo>
                  <a:pt x="331482" y="101554"/>
                </a:lnTo>
                <a:lnTo>
                  <a:pt x="328066" y="95496"/>
                </a:lnTo>
                <a:lnTo>
                  <a:pt x="318355" y="78608"/>
                </a:lnTo>
                <a:lnTo>
                  <a:pt x="298548" y="45036"/>
                </a:lnTo>
                <a:lnTo>
                  <a:pt x="288823" y="28148"/>
                </a:lnTo>
                <a:lnTo>
                  <a:pt x="252402" y="4998"/>
                </a:lnTo>
                <a:lnTo>
                  <a:pt x="226075" y="1935"/>
                </a:lnTo>
                <a:lnTo>
                  <a:pt x="14071" y="1935"/>
                </a:lnTo>
                <a:lnTo>
                  <a:pt x="225157" y="1884"/>
                </a:lnTo>
                <a:lnTo>
                  <a:pt x="216204" y="1389"/>
                </a:lnTo>
                <a:lnTo>
                  <a:pt x="167255" y="0"/>
                </a:lnTo>
                <a:close/>
              </a:path>
              <a:path w="385445" h="236219">
                <a:moveTo>
                  <a:pt x="385292" y="69766"/>
                </a:moveTo>
                <a:lnTo>
                  <a:pt x="349493" y="90729"/>
                </a:lnTo>
                <a:lnTo>
                  <a:pt x="334086" y="99941"/>
                </a:lnTo>
                <a:lnTo>
                  <a:pt x="331482" y="101554"/>
                </a:lnTo>
                <a:lnTo>
                  <a:pt x="371179" y="101554"/>
                </a:lnTo>
                <a:lnTo>
                  <a:pt x="385292" y="69766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898975" y="945888"/>
            <a:ext cx="256699" cy="230981"/>
          </a:xfrm>
          <a:custGeom>
            <a:avLst/>
            <a:gdLst/>
            <a:ahLst/>
            <a:cxnLst/>
            <a:rect l="l" t="t" r="r" b="b"/>
            <a:pathLst>
              <a:path w="342265" h="307975">
                <a:moveTo>
                  <a:pt x="93091" y="12433"/>
                </a:moveTo>
                <a:lnTo>
                  <a:pt x="69736" y="47809"/>
                </a:lnTo>
                <a:lnTo>
                  <a:pt x="46931" y="83300"/>
                </a:lnTo>
                <a:lnTo>
                  <a:pt x="24466" y="118851"/>
                </a:lnTo>
                <a:lnTo>
                  <a:pt x="0" y="157822"/>
                </a:lnTo>
                <a:lnTo>
                  <a:pt x="1320" y="159892"/>
                </a:lnTo>
                <a:lnTo>
                  <a:pt x="93903" y="307378"/>
                </a:lnTo>
                <a:lnTo>
                  <a:pt x="93982" y="293504"/>
                </a:lnTo>
                <a:lnTo>
                  <a:pt x="94048" y="268119"/>
                </a:lnTo>
                <a:lnTo>
                  <a:pt x="93662" y="256031"/>
                </a:lnTo>
                <a:lnTo>
                  <a:pt x="93218" y="247154"/>
                </a:lnTo>
                <a:lnTo>
                  <a:pt x="96316" y="245325"/>
                </a:lnTo>
                <a:lnTo>
                  <a:pt x="127840" y="245325"/>
                </a:lnTo>
                <a:lnTo>
                  <a:pt x="158789" y="244961"/>
                </a:lnTo>
                <a:lnTo>
                  <a:pt x="179605" y="244961"/>
                </a:lnTo>
                <a:lnTo>
                  <a:pt x="219138" y="227393"/>
                </a:lnTo>
                <a:lnTo>
                  <a:pt x="243230" y="196719"/>
                </a:lnTo>
                <a:lnTo>
                  <a:pt x="262216" y="162750"/>
                </a:lnTo>
                <a:lnTo>
                  <a:pt x="296270" y="92713"/>
                </a:lnTo>
                <a:lnTo>
                  <a:pt x="308596" y="68313"/>
                </a:lnTo>
                <a:lnTo>
                  <a:pt x="92443" y="68313"/>
                </a:lnTo>
                <a:lnTo>
                  <a:pt x="93040" y="64604"/>
                </a:lnTo>
                <a:lnTo>
                  <a:pt x="93091" y="12433"/>
                </a:lnTo>
                <a:close/>
              </a:path>
              <a:path w="342265" h="307975">
                <a:moveTo>
                  <a:pt x="127840" y="245325"/>
                </a:moveTo>
                <a:lnTo>
                  <a:pt x="96316" y="245325"/>
                </a:lnTo>
                <a:lnTo>
                  <a:pt x="104470" y="245414"/>
                </a:lnTo>
                <a:lnTo>
                  <a:pt x="122573" y="245400"/>
                </a:lnTo>
                <a:lnTo>
                  <a:pt x="127840" y="245325"/>
                </a:lnTo>
                <a:close/>
              </a:path>
              <a:path w="342265" h="307975">
                <a:moveTo>
                  <a:pt x="179605" y="244961"/>
                </a:moveTo>
                <a:lnTo>
                  <a:pt x="158789" y="244961"/>
                </a:lnTo>
                <a:lnTo>
                  <a:pt x="176885" y="245160"/>
                </a:lnTo>
                <a:lnTo>
                  <a:pt x="179605" y="244961"/>
                </a:lnTo>
                <a:close/>
              </a:path>
              <a:path w="342265" h="307975">
                <a:moveTo>
                  <a:pt x="342036" y="0"/>
                </a:moveTo>
                <a:lnTo>
                  <a:pt x="340956" y="533"/>
                </a:lnTo>
                <a:lnTo>
                  <a:pt x="340512" y="622"/>
                </a:lnTo>
                <a:lnTo>
                  <a:pt x="338150" y="3492"/>
                </a:lnTo>
                <a:lnTo>
                  <a:pt x="288656" y="48626"/>
                </a:lnTo>
                <a:lnTo>
                  <a:pt x="231432" y="66306"/>
                </a:lnTo>
                <a:lnTo>
                  <a:pt x="92443" y="68313"/>
                </a:lnTo>
                <a:lnTo>
                  <a:pt x="308596" y="68313"/>
                </a:lnTo>
                <a:lnTo>
                  <a:pt x="313825" y="57962"/>
                </a:lnTo>
                <a:lnTo>
                  <a:pt x="335582" y="18313"/>
                </a:lnTo>
                <a:lnTo>
                  <a:pt x="338299" y="12576"/>
                </a:lnTo>
                <a:lnTo>
                  <a:pt x="340516" y="6501"/>
                </a:lnTo>
                <a:lnTo>
                  <a:pt x="342036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6664194" y="615555"/>
            <a:ext cx="206216" cy="201930"/>
          </a:xfrm>
          <a:custGeom>
            <a:avLst/>
            <a:gdLst/>
            <a:ahLst/>
            <a:cxnLst/>
            <a:rect l="l" t="t" r="r" b="b"/>
            <a:pathLst>
              <a:path w="274954" h="269240">
                <a:moveTo>
                  <a:pt x="149771" y="0"/>
                </a:moveTo>
                <a:lnTo>
                  <a:pt x="107022" y="11071"/>
                </a:lnTo>
                <a:lnTo>
                  <a:pt x="0" y="182537"/>
                </a:lnTo>
                <a:lnTo>
                  <a:pt x="977" y="184810"/>
                </a:lnTo>
                <a:lnTo>
                  <a:pt x="152819" y="269049"/>
                </a:lnTo>
                <a:lnTo>
                  <a:pt x="155536" y="268274"/>
                </a:lnTo>
                <a:lnTo>
                  <a:pt x="271932" y="92748"/>
                </a:lnTo>
                <a:lnTo>
                  <a:pt x="273240" y="90487"/>
                </a:lnTo>
                <a:lnTo>
                  <a:pt x="274599" y="88265"/>
                </a:lnTo>
                <a:lnTo>
                  <a:pt x="271132" y="82550"/>
                </a:lnTo>
                <a:lnTo>
                  <a:pt x="267703" y="77139"/>
                </a:lnTo>
                <a:lnTo>
                  <a:pt x="264515" y="71589"/>
                </a:lnTo>
                <a:lnTo>
                  <a:pt x="242923" y="42146"/>
                </a:lnTo>
                <a:lnTo>
                  <a:pt x="216492" y="20369"/>
                </a:lnTo>
                <a:lnTo>
                  <a:pt x="185386" y="6304"/>
                </a:lnTo>
                <a:lnTo>
                  <a:pt x="149771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6972225" y="774548"/>
            <a:ext cx="185738" cy="215265"/>
          </a:xfrm>
          <a:custGeom>
            <a:avLst/>
            <a:gdLst/>
            <a:ahLst/>
            <a:cxnLst/>
            <a:rect l="l" t="t" r="r" b="b"/>
            <a:pathLst>
              <a:path w="247650" h="287019">
                <a:moveTo>
                  <a:pt x="155409" y="0"/>
                </a:moveTo>
                <a:lnTo>
                  <a:pt x="148424" y="4305"/>
                </a:lnTo>
                <a:lnTo>
                  <a:pt x="1104" y="93586"/>
                </a:lnTo>
                <a:lnTo>
                  <a:pt x="0" y="95580"/>
                </a:lnTo>
                <a:lnTo>
                  <a:pt x="32681" y="145818"/>
                </a:lnTo>
                <a:lnTo>
                  <a:pt x="122593" y="285216"/>
                </a:lnTo>
                <a:lnTo>
                  <a:pt x="126149" y="286969"/>
                </a:lnTo>
                <a:lnTo>
                  <a:pt x="188152" y="265545"/>
                </a:lnTo>
                <a:lnTo>
                  <a:pt x="231775" y="225869"/>
                </a:lnTo>
                <a:lnTo>
                  <a:pt x="247396" y="180975"/>
                </a:lnTo>
                <a:lnTo>
                  <a:pt x="247548" y="174091"/>
                </a:lnTo>
                <a:lnTo>
                  <a:pt x="246659" y="167538"/>
                </a:lnTo>
                <a:lnTo>
                  <a:pt x="181291" y="46590"/>
                </a:lnTo>
                <a:lnTo>
                  <a:pt x="157568" y="2387"/>
                </a:lnTo>
                <a:lnTo>
                  <a:pt x="155409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6587355" y="815501"/>
            <a:ext cx="192881" cy="163353"/>
          </a:xfrm>
          <a:custGeom>
            <a:avLst/>
            <a:gdLst/>
            <a:ahLst/>
            <a:cxnLst/>
            <a:rect l="l" t="t" r="r" b="b"/>
            <a:pathLst>
              <a:path w="257175" h="217805">
                <a:moveTo>
                  <a:pt x="609" y="4737"/>
                </a:moveTo>
                <a:lnTo>
                  <a:pt x="0" y="8420"/>
                </a:lnTo>
                <a:lnTo>
                  <a:pt x="50609" y="38760"/>
                </a:lnTo>
                <a:lnTo>
                  <a:pt x="33666" y="61396"/>
                </a:lnTo>
                <a:lnTo>
                  <a:pt x="22382" y="85650"/>
                </a:lnTo>
                <a:lnTo>
                  <a:pt x="16810" y="111592"/>
                </a:lnTo>
                <a:lnTo>
                  <a:pt x="17005" y="139293"/>
                </a:lnTo>
                <a:lnTo>
                  <a:pt x="31121" y="178184"/>
                </a:lnTo>
                <a:lnTo>
                  <a:pt x="73499" y="207586"/>
                </a:lnTo>
                <a:lnTo>
                  <a:pt x="144015" y="217699"/>
                </a:lnTo>
                <a:lnTo>
                  <a:pt x="181229" y="216471"/>
                </a:lnTo>
                <a:lnTo>
                  <a:pt x="167421" y="204402"/>
                </a:lnTo>
                <a:lnTo>
                  <a:pt x="161370" y="192368"/>
                </a:lnTo>
                <a:lnTo>
                  <a:pt x="178540" y="156454"/>
                </a:lnTo>
                <a:lnTo>
                  <a:pt x="192858" y="140414"/>
                </a:lnTo>
                <a:lnTo>
                  <a:pt x="199910" y="132308"/>
                </a:lnTo>
                <a:lnTo>
                  <a:pt x="203860" y="127622"/>
                </a:lnTo>
                <a:lnTo>
                  <a:pt x="207149" y="127584"/>
                </a:lnTo>
                <a:lnTo>
                  <a:pt x="241527" y="127584"/>
                </a:lnTo>
                <a:lnTo>
                  <a:pt x="196376" y="42540"/>
                </a:lnTo>
                <a:lnTo>
                  <a:pt x="176489" y="4856"/>
                </a:lnTo>
                <a:lnTo>
                  <a:pt x="27506" y="4856"/>
                </a:lnTo>
                <a:lnTo>
                  <a:pt x="609" y="4737"/>
                </a:lnTo>
                <a:close/>
              </a:path>
              <a:path w="257175" h="217805">
                <a:moveTo>
                  <a:pt x="241527" y="127584"/>
                </a:moveTo>
                <a:lnTo>
                  <a:pt x="207149" y="127584"/>
                </a:lnTo>
                <a:lnTo>
                  <a:pt x="212267" y="130670"/>
                </a:lnTo>
                <a:lnTo>
                  <a:pt x="222597" y="136767"/>
                </a:lnTo>
                <a:lnTo>
                  <a:pt x="256603" y="155956"/>
                </a:lnTo>
                <a:lnTo>
                  <a:pt x="241527" y="127584"/>
                </a:lnTo>
                <a:close/>
              </a:path>
              <a:path w="257175" h="217805">
                <a:moveTo>
                  <a:pt x="173926" y="0"/>
                </a:moveTo>
                <a:lnTo>
                  <a:pt x="169456" y="1473"/>
                </a:lnTo>
                <a:lnTo>
                  <a:pt x="54394" y="4660"/>
                </a:lnTo>
                <a:lnTo>
                  <a:pt x="40952" y="4849"/>
                </a:lnTo>
                <a:lnTo>
                  <a:pt x="27506" y="4856"/>
                </a:lnTo>
                <a:lnTo>
                  <a:pt x="176489" y="4856"/>
                </a:lnTo>
                <a:lnTo>
                  <a:pt x="173926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71" name="Группа 70"/>
          <p:cNvGrpSpPr/>
          <p:nvPr/>
        </p:nvGrpSpPr>
        <p:grpSpPr>
          <a:xfrm>
            <a:off x="5417506" y="3101939"/>
            <a:ext cx="538163" cy="571503"/>
            <a:chOff x="7223342" y="4135918"/>
            <a:chExt cx="717550" cy="762004"/>
          </a:xfrm>
        </p:grpSpPr>
        <p:sp>
          <p:nvSpPr>
            <p:cNvPr id="30" name="object 30"/>
            <p:cNvSpPr/>
            <p:nvPr/>
          </p:nvSpPr>
          <p:spPr>
            <a:xfrm>
              <a:off x="7300826" y="4580422"/>
              <a:ext cx="304800" cy="317500"/>
            </a:xfrm>
            <a:custGeom>
              <a:avLst/>
              <a:gdLst/>
              <a:ahLst/>
              <a:cxnLst/>
              <a:rect l="l" t="t" r="r" b="b"/>
              <a:pathLst>
                <a:path w="304800" h="317500">
                  <a:moveTo>
                    <a:pt x="304437" y="285526"/>
                  </a:moveTo>
                  <a:lnTo>
                    <a:pt x="171016" y="285526"/>
                  </a:lnTo>
                  <a:lnTo>
                    <a:pt x="248564" y="285762"/>
                  </a:lnTo>
                  <a:lnTo>
                    <a:pt x="256374" y="288480"/>
                  </a:lnTo>
                  <a:lnTo>
                    <a:pt x="275958" y="317461"/>
                  </a:lnTo>
                  <a:lnTo>
                    <a:pt x="285584" y="317461"/>
                  </a:lnTo>
                  <a:lnTo>
                    <a:pt x="295441" y="310084"/>
                  </a:lnTo>
                  <a:lnTo>
                    <a:pt x="301874" y="301088"/>
                  </a:lnTo>
                  <a:lnTo>
                    <a:pt x="304756" y="290458"/>
                  </a:lnTo>
                  <a:lnTo>
                    <a:pt x="304437" y="285526"/>
                  </a:lnTo>
                  <a:close/>
                </a:path>
                <a:path w="304800" h="317500">
                  <a:moveTo>
                    <a:pt x="0" y="0"/>
                  </a:moveTo>
                  <a:lnTo>
                    <a:pt x="2952" y="41037"/>
                  </a:lnTo>
                  <a:lnTo>
                    <a:pt x="17537" y="79943"/>
                  </a:lnTo>
                  <a:lnTo>
                    <a:pt x="55048" y="120061"/>
                  </a:lnTo>
                  <a:lnTo>
                    <a:pt x="101605" y="149561"/>
                  </a:lnTo>
                  <a:lnTo>
                    <a:pt x="149942" y="174721"/>
                  </a:lnTo>
                  <a:lnTo>
                    <a:pt x="174104" y="187325"/>
                  </a:lnTo>
                  <a:lnTo>
                    <a:pt x="183500" y="192545"/>
                  </a:lnTo>
                  <a:lnTo>
                    <a:pt x="211302" y="208927"/>
                  </a:lnTo>
                  <a:lnTo>
                    <a:pt x="210159" y="211924"/>
                  </a:lnTo>
                  <a:lnTo>
                    <a:pt x="186380" y="212013"/>
                  </a:lnTo>
                  <a:lnTo>
                    <a:pt x="162658" y="212674"/>
                  </a:lnTo>
                  <a:lnTo>
                    <a:pt x="140150" y="218725"/>
                  </a:lnTo>
                  <a:lnTo>
                    <a:pt x="120015" y="234988"/>
                  </a:lnTo>
                  <a:lnTo>
                    <a:pt x="217881" y="234988"/>
                  </a:lnTo>
                  <a:lnTo>
                    <a:pt x="231758" y="235566"/>
                  </a:lnTo>
                  <a:lnTo>
                    <a:pt x="239947" y="238717"/>
                  </a:lnTo>
                  <a:lnTo>
                    <a:pt x="244973" y="246566"/>
                  </a:lnTo>
                  <a:lnTo>
                    <a:pt x="249364" y="261239"/>
                  </a:lnTo>
                  <a:lnTo>
                    <a:pt x="244627" y="261759"/>
                  </a:lnTo>
                  <a:lnTo>
                    <a:pt x="240118" y="262674"/>
                  </a:lnTo>
                  <a:lnTo>
                    <a:pt x="103314" y="262966"/>
                  </a:lnTo>
                  <a:lnTo>
                    <a:pt x="84709" y="285534"/>
                  </a:lnTo>
                  <a:lnTo>
                    <a:pt x="304437" y="285526"/>
                  </a:lnTo>
                  <a:lnTo>
                    <a:pt x="295783" y="244500"/>
                  </a:lnTo>
                  <a:lnTo>
                    <a:pt x="260008" y="188158"/>
                  </a:lnTo>
                  <a:lnTo>
                    <a:pt x="205384" y="149656"/>
                  </a:lnTo>
                  <a:lnTo>
                    <a:pt x="111086" y="100215"/>
                  </a:lnTo>
                  <a:lnTo>
                    <a:pt x="104711" y="96451"/>
                  </a:lnTo>
                  <a:lnTo>
                    <a:pt x="98539" y="92311"/>
                  </a:lnTo>
                  <a:lnTo>
                    <a:pt x="92452" y="88012"/>
                  </a:lnTo>
                  <a:lnTo>
                    <a:pt x="86334" y="83769"/>
                  </a:lnTo>
                  <a:lnTo>
                    <a:pt x="87845" y="79082"/>
                  </a:lnTo>
                  <a:lnTo>
                    <a:pt x="117192" y="78538"/>
                  </a:lnTo>
                  <a:lnTo>
                    <a:pt x="161833" y="78538"/>
                  </a:lnTo>
                  <a:lnTo>
                    <a:pt x="174215" y="73948"/>
                  </a:lnTo>
                  <a:lnTo>
                    <a:pt x="186043" y="66615"/>
                  </a:lnTo>
                  <a:lnTo>
                    <a:pt x="197624" y="58216"/>
                  </a:lnTo>
                  <a:lnTo>
                    <a:pt x="193090" y="56616"/>
                  </a:lnTo>
                  <a:lnTo>
                    <a:pt x="191365" y="56311"/>
                  </a:lnTo>
                  <a:lnTo>
                    <a:pt x="61099" y="56311"/>
                  </a:lnTo>
                  <a:lnTo>
                    <a:pt x="54876" y="52628"/>
                  </a:lnTo>
                  <a:lnTo>
                    <a:pt x="52501" y="42189"/>
                  </a:lnTo>
                  <a:lnTo>
                    <a:pt x="44175" y="25901"/>
                  </a:lnTo>
                  <a:lnTo>
                    <a:pt x="30646" y="16070"/>
                  </a:lnTo>
                  <a:lnTo>
                    <a:pt x="14920" y="8751"/>
                  </a:lnTo>
                  <a:lnTo>
                    <a:pt x="0" y="0"/>
                  </a:lnTo>
                  <a:close/>
                </a:path>
                <a:path w="304800" h="317500">
                  <a:moveTo>
                    <a:pt x="161833" y="78538"/>
                  </a:moveTo>
                  <a:lnTo>
                    <a:pt x="117192" y="78538"/>
                  </a:lnTo>
                  <a:lnTo>
                    <a:pt x="131826" y="78595"/>
                  </a:lnTo>
                  <a:lnTo>
                    <a:pt x="146367" y="79527"/>
                  </a:lnTo>
                  <a:lnTo>
                    <a:pt x="161277" y="78744"/>
                  </a:lnTo>
                  <a:lnTo>
                    <a:pt x="161833" y="78538"/>
                  </a:lnTo>
                  <a:close/>
                </a:path>
                <a:path w="304800" h="317500">
                  <a:moveTo>
                    <a:pt x="128258" y="55603"/>
                  </a:moveTo>
                  <a:lnTo>
                    <a:pt x="100302" y="55670"/>
                  </a:lnTo>
                  <a:lnTo>
                    <a:pt x="61099" y="56311"/>
                  </a:lnTo>
                  <a:lnTo>
                    <a:pt x="191365" y="56311"/>
                  </a:lnTo>
                  <a:lnTo>
                    <a:pt x="188633" y="55829"/>
                  </a:lnTo>
                  <a:lnTo>
                    <a:pt x="128258" y="55603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223342" y="4135918"/>
              <a:ext cx="717550" cy="718820"/>
            </a:xfrm>
            <a:custGeom>
              <a:avLst/>
              <a:gdLst/>
              <a:ahLst/>
              <a:cxnLst/>
              <a:rect l="l" t="t" r="r" b="b"/>
              <a:pathLst>
                <a:path w="717550" h="718820">
                  <a:moveTo>
                    <a:pt x="499245" y="431632"/>
                  </a:moveTo>
                  <a:lnTo>
                    <a:pt x="359905" y="431632"/>
                  </a:lnTo>
                  <a:lnTo>
                    <a:pt x="363778" y="432318"/>
                  </a:lnTo>
                  <a:lnTo>
                    <a:pt x="386507" y="455489"/>
                  </a:lnTo>
                  <a:lnTo>
                    <a:pt x="403690" y="472755"/>
                  </a:lnTo>
                  <a:lnTo>
                    <a:pt x="639813" y="707032"/>
                  </a:lnTo>
                  <a:lnTo>
                    <a:pt x="650219" y="715629"/>
                  </a:lnTo>
                  <a:lnTo>
                    <a:pt x="659150" y="718365"/>
                  </a:lnTo>
                  <a:lnTo>
                    <a:pt x="668150" y="715259"/>
                  </a:lnTo>
                  <a:lnTo>
                    <a:pt x="696671" y="688509"/>
                  </a:lnTo>
                  <a:lnTo>
                    <a:pt x="717359" y="659929"/>
                  </a:lnTo>
                  <a:lnTo>
                    <a:pt x="713871" y="649863"/>
                  </a:lnTo>
                  <a:lnTo>
                    <a:pt x="703198" y="636991"/>
                  </a:lnTo>
                  <a:lnTo>
                    <a:pt x="702373" y="636102"/>
                  </a:lnTo>
                  <a:lnTo>
                    <a:pt x="701586" y="635200"/>
                  </a:lnTo>
                  <a:lnTo>
                    <a:pt x="506564" y="438922"/>
                  </a:lnTo>
                  <a:lnTo>
                    <a:pt x="499245" y="431632"/>
                  </a:lnTo>
                  <a:close/>
                </a:path>
                <a:path w="717550" h="718820">
                  <a:moveTo>
                    <a:pt x="224079" y="0"/>
                  </a:moveTo>
                  <a:lnTo>
                    <a:pt x="161201" y="10818"/>
                  </a:lnTo>
                  <a:lnTo>
                    <a:pt x="85584" y="53949"/>
                  </a:lnTo>
                  <a:lnTo>
                    <a:pt x="48898" y="90035"/>
                  </a:lnTo>
                  <a:lnTo>
                    <a:pt x="22048" y="132363"/>
                  </a:lnTo>
                  <a:lnTo>
                    <a:pt x="5570" y="181229"/>
                  </a:lnTo>
                  <a:lnTo>
                    <a:pt x="0" y="236928"/>
                  </a:lnTo>
                  <a:lnTo>
                    <a:pt x="3629" y="278617"/>
                  </a:lnTo>
                  <a:lnTo>
                    <a:pt x="14309" y="317473"/>
                  </a:lnTo>
                  <a:lnTo>
                    <a:pt x="31871" y="353570"/>
                  </a:lnTo>
                  <a:lnTo>
                    <a:pt x="56146" y="386979"/>
                  </a:lnTo>
                  <a:lnTo>
                    <a:pt x="90955" y="420151"/>
                  </a:lnTo>
                  <a:lnTo>
                    <a:pt x="130277" y="444779"/>
                  </a:lnTo>
                  <a:lnTo>
                    <a:pt x="172904" y="460752"/>
                  </a:lnTo>
                  <a:lnTo>
                    <a:pt x="217632" y="467964"/>
                  </a:lnTo>
                  <a:lnTo>
                    <a:pt x="263255" y="466304"/>
                  </a:lnTo>
                  <a:lnTo>
                    <a:pt x="308567" y="455665"/>
                  </a:lnTo>
                  <a:lnTo>
                    <a:pt x="352361" y="435937"/>
                  </a:lnTo>
                  <a:lnTo>
                    <a:pt x="359905" y="431632"/>
                  </a:lnTo>
                  <a:lnTo>
                    <a:pt x="499245" y="431632"/>
                  </a:lnTo>
                  <a:lnTo>
                    <a:pt x="478796" y="411350"/>
                  </a:lnTo>
                  <a:lnTo>
                    <a:pt x="234657" y="411350"/>
                  </a:lnTo>
                  <a:lnTo>
                    <a:pt x="187494" y="406704"/>
                  </a:lnTo>
                  <a:lnTo>
                    <a:pt x="144694" y="389333"/>
                  </a:lnTo>
                  <a:lnTo>
                    <a:pt x="108157" y="361406"/>
                  </a:lnTo>
                  <a:lnTo>
                    <a:pt x="79786" y="325092"/>
                  </a:lnTo>
                  <a:lnTo>
                    <a:pt x="61481" y="282559"/>
                  </a:lnTo>
                  <a:lnTo>
                    <a:pt x="55143" y="235976"/>
                  </a:lnTo>
                  <a:lnTo>
                    <a:pt x="61573" y="188252"/>
                  </a:lnTo>
                  <a:lnTo>
                    <a:pt x="79203" y="145541"/>
                  </a:lnTo>
                  <a:lnTo>
                    <a:pt x="106419" y="109412"/>
                  </a:lnTo>
                  <a:lnTo>
                    <a:pt x="141606" y="81437"/>
                  </a:lnTo>
                  <a:lnTo>
                    <a:pt x="183151" y="63183"/>
                  </a:lnTo>
                  <a:lnTo>
                    <a:pt x="229438" y="56220"/>
                  </a:lnTo>
                  <a:lnTo>
                    <a:pt x="386204" y="56220"/>
                  </a:lnTo>
                  <a:lnTo>
                    <a:pt x="385796" y="55783"/>
                  </a:lnTo>
                  <a:lnTo>
                    <a:pt x="348485" y="29849"/>
                  </a:lnTo>
                  <a:lnTo>
                    <a:pt x="305527" y="11825"/>
                  </a:lnTo>
                  <a:lnTo>
                    <a:pt x="257009" y="1724"/>
                  </a:lnTo>
                  <a:lnTo>
                    <a:pt x="224079" y="0"/>
                  </a:lnTo>
                  <a:close/>
                </a:path>
                <a:path w="717550" h="718820">
                  <a:moveTo>
                    <a:pt x="386204" y="56220"/>
                  </a:moveTo>
                  <a:lnTo>
                    <a:pt x="229438" y="56220"/>
                  </a:lnTo>
                  <a:lnTo>
                    <a:pt x="278863" y="62175"/>
                  </a:lnTo>
                  <a:lnTo>
                    <a:pt x="322611" y="80386"/>
                  </a:lnTo>
                  <a:lnTo>
                    <a:pt x="359221" y="108782"/>
                  </a:lnTo>
                  <a:lnTo>
                    <a:pt x="387234" y="145291"/>
                  </a:lnTo>
                  <a:lnTo>
                    <a:pt x="405191" y="187842"/>
                  </a:lnTo>
                  <a:lnTo>
                    <a:pt x="411632" y="234363"/>
                  </a:lnTo>
                  <a:lnTo>
                    <a:pt x="405145" y="281866"/>
                  </a:lnTo>
                  <a:lnTo>
                    <a:pt x="386671" y="324741"/>
                  </a:lnTo>
                  <a:lnTo>
                    <a:pt x="358297" y="361057"/>
                  </a:lnTo>
                  <a:lnTo>
                    <a:pt x="322111" y="388883"/>
                  </a:lnTo>
                  <a:lnTo>
                    <a:pt x="280202" y="406291"/>
                  </a:lnTo>
                  <a:lnTo>
                    <a:pt x="234657" y="411350"/>
                  </a:lnTo>
                  <a:lnTo>
                    <a:pt x="478796" y="411350"/>
                  </a:lnTo>
                  <a:lnTo>
                    <a:pt x="428497" y="361884"/>
                  </a:lnTo>
                  <a:lnTo>
                    <a:pt x="433349" y="354670"/>
                  </a:lnTo>
                  <a:lnTo>
                    <a:pt x="437311" y="350047"/>
                  </a:lnTo>
                  <a:lnTo>
                    <a:pt x="439877" y="344739"/>
                  </a:lnTo>
                  <a:lnTo>
                    <a:pt x="456751" y="302225"/>
                  </a:lnTo>
                  <a:lnTo>
                    <a:pt x="465986" y="259492"/>
                  </a:lnTo>
                  <a:lnTo>
                    <a:pt x="467109" y="216675"/>
                  </a:lnTo>
                  <a:lnTo>
                    <a:pt x="459648" y="173909"/>
                  </a:lnTo>
                  <a:lnTo>
                    <a:pt x="443128" y="131328"/>
                  </a:lnTo>
                  <a:lnTo>
                    <a:pt x="417373" y="89614"/>
                  </a:lnTo>
                  <a:lnTo>
                    <a:pt x="386204" y="56220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301835" y="4750064"/>
              <a:ext cx="114350" cy="144691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3774" y="4598144"/>
              <a:ext cx="109648" cy="11071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0977" y="4298783"/>
              <a:ext cx="305834" cy="21860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/>
          <p:nvPr/>
        </p:nvSpPr>
        <p:spPr>
          <a:xfrm>
            <a:off x="1039893" y="5603671"/>
            <a:ext cx="610552" cy="570548"/>
          </a:xfrm>
          <a:custGeom>
            <a:avLst/>
            <a:gdLst/>
            <a:ahLst/>
            <a:cxnLst/>
            <a:rect l="l" t="t" r="r" b="b"/>
            <a:pathLst>
              <a:path w="814069" h="760729">
                <a:moveTo>
                  <a:pt x="227647" y="490219"/>
                </a:moveTo>
                <a:lnTo>
                  <a:pt x="147866" y="490219"/>
                </a:lnTo>
                <a:lnTo>
                  <a:pt x="152018" y="491489"/>
                </a:lnTo>
                <a:lnTo>
                  <a:pt x="154089" y="494029"/>
                </a:lnTo>
                <a:lnTo>
                  <a:pt x="204698" y="549909"/>
                </a:lnTo>
                <a:lnTo>
                  <a:pt x="216064" y="562609"/>
                </a:lnTo>
                <a:lnTo>
                  <a:pt x="239020" y="588009"/>
                </a:lnTo>
                <a:lnTo>
                  <a:pt x="250444" y="599439"/>
                </a:lnTo>
                <a:lnTo>
                  <a:pt x="296443" y="650239"/>
                </a:lnTo>
                <a:lnTo>
                  <a:pt x="301481" y="656589"/>
                </a:lnTo>
                <a:lnTo>
                  <a:pt x="306450" y="661669"/>
                </a:lnTo>
                <a:lnTo>
                  <a:pt x="331982" y="692149"/>
                </a:lnTo>
                <a:lnTo>
                  <a:pt x="339838" y="701039"/>
                </a:lnTo>
                <a:lnTo>
                  <a:pt x="347802" y="709929"/>
                </a:lnTo>
                <a:lnTo>
                  <a:pt x="357749" y="721359"/>
                </a:lnTo>
                <a:lnTo>
                  <a:pt x="367788" y="732789"/>
                </a:lnTo>
                <a:lnTo>
                  <a:pt x="377852" y="742949"/>
                </a:lnTo>
                <a:lnTo>
                  <a:pt x="387870" y="754379"/>
                </a:lnTo>
                <a:lnTo>
                  <a:pt x="396243" y="759459"/>
                </a:lnTo>
                <a:lnTo>
                  <a:pt x="406390" y="760729"/>
                </a:lnTo>
                <a:lnTo>
                  <a:pt x="416427" y="759459"/>
                </a:lnTo>
                <a:lnTo>
                  <a:pt x="424472" y="753109"/>
                </a:lnTo>
                <a:lnTo>
                  <a:pt x="446312" y="727709"/>
                </a:lnTo>
                <a:lnTo>
                  <a:pt x="457322" y="713739"/>
                </a:lnTo>
                <a:lnTo>
                  <a:pt x="468477" y="701039"/>
                </a:lnTo>
                <a:lnTo>
                  <a:pt x="485830" y="681989"/>
                </a:lnTo>
                <a:lnTo>
                  <a:pt x="489102" y="678179"/>
                </a:lnTo>
                <a:lnTo>
                  <a:pt x="403517" y="678179"/>
                </a:lnTo>
                <a:lnTo>
                  <a:pt x="399427" y="673099"/>
                </a:lnTo>
                <a:lnTo>
                  <a:pt x="382284" y="655319"/>
                </a:lnTo>
                <a:lnTo>
                  <a:pt x="365045" y="636269"/>
                </a:lnTo>
                <a:lnTo>
                  <a:pt x="330492" y="600709"/>
                </a:lnTo>
                <a:lnTo>
                  <a:pt x="303125" y="571499"/>
                </a:lnTo>
                <a:lnTo>
                  <a:pt x="289467" y="556259"/>
                </a:lnTo>
                <a:lnTo>
                  <a:pt x="275844" y="542289"/>
                </a:lnTo>
                <a:lnTo>
                  <a:pt x="227647" y="490219"/>
                </a:lnTo>
                <a:close/>
              </a:path>
              <a:path w="814069" h="760729">
                <a:moveTo>
                  <a:pt x="660222" y="490219"/>
                </a:moveTo>
                <a:lnTo>
                  <a:pt x="580821" y="490219"/>
                </a:lnTo>
                <a:lnTo>
                  <a:pt x="572039" y="500379"/>
                </a:lnTo>
                <a:lnTo>
                  <a:pt x="567970" y="504189"/>
                </a:lnTo>
                <a:lnTo>
                  <a:pt x="563905" y="509269"/>
                </a:lnTo>
                <a:lnTo>
                  <a:pt x="554576" y="519429"/>
                </a:lnTo>
                <a:lnTo>
                  <a:pt x="535809" y="538479"/>
                </a:lnTo>
                <a:lnTo>
                  <a:pt x="526465" y="548639"/>
                </a:lnTo>
                <a:lnTo>
                  <a:pt x="464727" y="613409"/>
                </a:lnTo>
                <a:lnTo>
                  <a:pt x="444207" y="636269"/>
                </a:lnTo>
                <a:lnTo>
                  <a:pt x="426900" y="654049"/>
                </a:lnTo>
                <a:lnTo>
                  <a:pt x="418343" y="664209"/>
                </a:lnTo>
                <a:lnTo>
                  <a:pt x="405942" y="678179"/>
                </a:lnTo>
                <a:lnTo>
                  <a:pt x="489102" y="678179"/>
                </a:lnTo>
                <a:lnTo>
                  <a:pt x="503280" y="661669"/>
                </a:lnTo>
                <a:lnTo>
                  <a:pt x="520803" y="642619"/>
                </a:lnTo>
                <a:lnTo>
                  <a:pt x="538378" y="622299"/>
                </a:lnTo>
                <a:lnTo>
                  <a:pt x="554478" y="604519"/>
                </a:lnTo>
                <a:lnTo>
                  <a:pt x="586841" y="570229"/>
                </a:lnTo>
                <a:lnTo>
                  <a:pt x="602970" y="552449"/>
                </a:lnTo>
                <a:lnTo>
                  <a:pt x="614957" y="538479"/>
                </a:lnTo>
                <a:lnTo>
                  <a:pt x="626875" y="525779"/>
                </a:lnTo>
                <a:lnTo>
                  <a:pt x="638835" y="511809"/>
                </a:lnTo>
                <a:lnTo>
                  <a:pt x="650951" y="499109"/>
                </a:lnTo>
                <a:lnTo>
                  <a:pt x="654621" y="495299"/>
                </a:lnTo>
                <a:lnTo>
                  <a:pt x="660222" y="490219"/>
                </a:lnTo>
                <a:close/>
              </a:path>
              <a:path w="814069" h="760729">
                <a:moveTo>
                  <a:pt x="399164" y="339089"/>
                </a:moveTo>
                <a:lnTo>
                  <a:pt x="351193" y="339089"/>
                </a:lnTo>
                <a:lnTo>
                  <a:pt x="357073" y="368299"/>
                </a:lnTo>
                <a:lnTo>
                  <a:pt x="359858" y="382269"/>
                </a:lnTo>
                <a:lnTo>
                  <a:pt x="362534" y="396239"/>
                </a:lnTo>
                <a:lnTo>
                  <a:pt x="367193" y="420369"/>
                </a:lnTo>
                <a:lnTo>
                  <a:pt x="371808" y="445769"/>
                </a:lnTo>
                <a:lnTo>
                  <a:pt x="376389" y="469899"/>
                </a:lnTo>
                <a:lnTo>
                  <a:pt x="385629" y="520699"/>
                </a:lnTo>
                <a:lnTo>
                  <a:pt x="390282" y="546099"/>
                </a:lnTo>
                <a:lnTo>
                  <a:pt x="399872" y="598169"/>
                </a:lnTo>
                <a:lnTo>
                  <a:pt x="399745" y="599439"/>
                </a:lnTo>
                <a:lnTo>
                  <a:pt x="399681" y="601979"/>
                </a:lnTo>
                <a:lnTo>
                  <a:pt x="400062" y="612139"/>
                </a:lnTo>
                <a:lnTo>
                  <a:pt x="406692" y="621029"/>
                </a:lnTo>
                <a:lnTo>
                  <a:pt x="423201" y="623569"/>
                </a:lnTo>
                <a:lnTo>
                  <a:pt x="431138" y="622299"/>
                </a:lnTo>
                <a:lnTo>
                  <a:pt x="437852" y="618489"/>
                </a:lnTo>
                <a:lnTo>
                  <a:pt x="442480" y="613409"/>
                </a:lnTo>
                <a:lnTo>
                  <a:pt x="449403" y="599439"/>
                </a:lnTo>
                <a:lnTo>
                  <a:pt x="462924" y="571499"/>
                </a:lnTo>
                <a:lnTo>
                  <a:pt x="477990" y="541019"/>
                </a:lnTo>
                <a:lnTo>
                  <a:pt x="486276" y="524509"/>
                </a:lnTo>
                <a:lnTo>
                  <a:pt x="491154" y="515619"/>
                </a:lnTo>
                <a:lnTo>
                  <a:pt x="431063" y="515619"/>
                </a:lnTo>
                <a:lnTo>
                  <a:pt x="427524" y="497839"/>
                </a:lnTo>
                <a:lnTo>
                  <a:pt x="425785" y="488949"/>
                </a:lnTo>
                <a:lnTo>
                  <a:pt x="424129" y="480059"/>
                </a:lnTo>
                <a:lnTo>
                  <a:pt x="421785" y="466089"/>
                </a:lnTo>
                <a:lnTo>
                  <a:pt x="417230" y="439419"/>
                </a:lnTo>
                <a:lnTo>
                  <a:pt x="414921" y="426719"/>
                </a:lnTo>
                <a:lnTo>
                  <a:pt x="407773" y="386079"/>
                </a:lnTo>
                <a:lnTo>
                  <a:pt x="404132" y="365759"/>
                </a:lnTo>
                <a:lnTo>
                  <a:pt x="400367" y="345439"/>
                </a:lnTo>
                <a:lnTo>
                  <a:pt x="399164" y="339089"/>
                </a:lnTo>
                <a:close/>
              </a:path>
              <a:path w="814069" h="760729">
                <a:moveTo>
                  <a:pt x="746291" y="436879"/>
                </a:moveTo>
                <a:lnTo>
                  <a:pt x="477913" y="436879"/>
                </a:lnTo>
                <a:lnTo>
                  <a:pt x="471881" y="439419"/>
                </a:lnTo>
                <a:lnTo>
                  <a:pt x="467601" y="448309"/>
                </a:lnTo>
                <a:lnTo>
                  <a:pt x="459106" y="466089"/>
                </a:lnTo>
                <a:lnTo>
                  <a:pt x="450434" y="482599"/>
                </a:lnTo>
                <a:lnTo>
                  <a:pt x="432942" y="515619"/>
                </a:lnTo>
                <a:lnTo>
                  <a:pt x="491154" y="515619"/>
                </a:lnTo>
                <a:lnTo>
                  <a:pt x="494639" y="509269"/>
                </a:lnTo>
                <a:lnTo>
                  <a:pt x="503847" y="491489"/>
                </a:lnTo>
                <a:lnTo>
                  <a:pt x="506310" y="490219"/>
                </a:lnTo>
                <a:lnTo>
                  <a:pt x="746125" y="490219"/>
                </a:lnTo>
                <a:lnTo>
                  <a:pt x="755354" y="485139"/>
                </a:lnTo>
                <a:lnTo>
                  <a:pt x="762784" y="478789"/>
                </a:lnTo>
                <a:lnTo>
                  <a:pt x="767341" y="468629"/>
                </a:lnTo>
                <a:lnTo>
                  <a:pt x="767956" y="459739"/>
                </a:lnTo>
                <a:lnTo>
                  <a:pt x="763626" y="449579"/>
                </a:lnTo>
                <a:lnTo>
                  <a:pt x="756153" y="440689"/>
                </a:lnTo>
                <a:lnTo>
                  <a:pt x="746291" y="436879"/>
                </a:lnTo>
                <a:close/>
              </a:path>
              <a:path w="814069" h="760729">
                <a:moveTo>
                  <a:pt x="244538" y="0"/>
                </a:moveTo>
                <a:lnTo>
                  <a:pt x="217060" y="0"/>
                </a:lnTo>
                <a:lnTo>
                  <a:pt x="189915" y="1269"/>
                </a:lnTo>
                <a:lnTo>
                  <a:pt x="136664" y="16509"/>
                </a:lnTo>
                <a:lnTo>
                  <a:pt x="82662" y="48259"/>
                </a:lnTo>
                <a:lnTo>
                  <a:pt x="40309" y="93979"/>
                </a:lnTo>
                <a:lnTo>
                  <a:pt x="20080" y="129539"/>
                </a:lnTo>
                <a:lnTo>
                  <a:pt x="3939" y="176529"/>
                </a:lnTo>
                <a:lnTo>
                  <a:pt x="430" y="224789"/>
                </a:lnTo>
                <a:lnTo>
                  <a:pt x="263" y="243839"/>
                </a:lnTo>
                <a:lnTo>
                  <a:pt x="63" y="264159"/>
                </a:lnTo>
                <a:lnTo>
                  <a:pt x="0" y="266699"/>
                </a:lnTo>
                <a:lnTo>
                  <a:pt x="215" y="269239"/>
                </a:lnTo>
                <a:lnTo>
                  <a:pt x="1066" y="273049"/>
                </a:lnTo>
                <a:lnTo>
                  <a:pt x="8624" y="298449"/>
                </a:lnTo>
                <a:lnTo>
                  <a:pt x="12662" y="312419"/>
                </a:lnTo>
                <a:lnTo>
                  <a:pt x="35902" y="359409"/>
                </a:lnTo>
                <a:lnTo>
                  <a:pt x="61023" y="391159"/>
                </a:lnTo>
                <a:lnTo>
                  <a:pt x="70916" y="401319"/>
                </a:lnTo>
                <a:lnTo>
                  <a:pt x="80743" y="412749"/>
                </a:lnTo>
                <a:lnTo>
                  <a:pt x="90755" y="424179"/>
                </a:lnTo>
                <a:lnTo>
                  <a:pt x="101206" y="435609"/>
                </a:lnTo>
                <a:lnTo>
                  <a:pt x="73444" y="435609"/>
                </a:lnTo>
                <a:lnTo>
                  <a:pt x="61276" y="436879"/>
                </a:lnTo>
                <a:lnTo>
                  <a:pt x="50171" y="443229"/>
                </a:lnTo>
                <a:lnTo>
                  <a:pt x="42504" y="453389"/>
                </a:lnTo>
                <a:lnTo>
                  <a:pt x="40652" y="464819"/>
                </a:lnTo>
                <a:lnTo>
                  <a:pt x="44124" y="474979"/>
                </a:lnTo>
                <a:lnTo>
                  <a:pt x="50633" y="482599"/>
                </a:lnTo>
                <a:lnTo>
                  <a:pt x="59606" y="487679"/>
                </a:lnTo>
                <a:lnTo>
                  <a:pt x="70472" y="490219"/>
                </a:lnTo>
                <a:lnTo>
                  <a:pt x="280644" y="490219"/>
                </a:lnTo>
                <a:lnTo>
                  <a:pt x="316179" y="462279"/>
                </a:lnTo>
                <a:lnTo>
                  <a:pt x="322872" y="436879"/>
                </a:lnTo>
                <a:lnTo>
                  <a:pt x="181368" y="436879"/>
                </a:lnTo>
                <a:lnTo>
                  <a:pt x="176860" y="435609"/>
                </a:lnTo>
                <a:lnTo>
                  <a:pt x="171856" y="431799"/>
                </a:lnTo>
                <a:lnTo>
                  <a:pt x="168211" y="427989"/>
                </a:lnTo>
                <a:lnTo>
                  <a:pt x="158463" y="416559"/>
                </a:lnTo>
                <a:lnTo>
                  <a:pt x="139272" y="396239"/>
                </a:lnTo>
                <a:lnTo>
                  <a:pt x="129781" y="386079"/>
                </a:lnTo>
                <a:lnTo>
                  <a:pt x="116351" y="370839"/>
                </a:lnTo>
                <a:lnTo>
                  <a:pt x="102874" y="356869"/>
                </a:lnTo>
                <a:lnTo>
                  <a:pt x="77444" y="326389"/>
                </a:lnTo>
                <a:lnTo>
                  <a:pt x="58300" y="287019"/>
                </a:lnTo>
                <a:lnTo>
                  <a:pt x="51168" y="243839"/>
                </a:lnTo>
                <a:lnTo>
                  <a:pt x="51167" y="224789"/>
                </a:lnTo>
                <a:lnTo>
                  <a:pt x="53459" y="204469"/>
                </a:lnTo>
                <a:lnTo>
                  <a:pt x="65074" y="166369"/>
                </a:lnTo>
                <a:lnTo>
                  <a:pt x="87579" y="129539"/>
                </a:lnTo>
                <a:lnTo>
                  <a:pt x="120373" y="97789"/>
                </a:lnTo>
                <a:lnTo>
                  <a:pt x="160350" y="76199"/>
                </a:lnTo>
                <a:lnTo>
                  <a:pt x="199342" y="66039"/>
                </a:lnTo>
                <a:lnTo>
                  <a:pt x="219357" y="64769"/>
                </a:lnTo>
                <a:lnTo>
                  <a:pt x="375083" y="64769"/>
                </a:lnTo>
                <a:lnTo>
                  <a:pt x="368584" y="58419"/>
                </a:lnTo>
                <a:lnTo>
                  <a:pt x="330367" y="29209"/>
                </a:lnTo>
                <a:lnTo>
                  <a:pt x="277309" y="6349"/>
                </a:lnTo>
                <a:lnTo>
                  <a:pt x="261124" y="2539"/>
                </a:lnTo>
                <a:lnTo>
                  <a:pt x="244538" y="0"/>
                </a:lnTo>
                <a:close/>
              </a:path>
              <a:path w="814069" h="760729">
                <a:moveTo>
                  <a:pt x="366128" y="199389"/>
                </a:moveTo>
                <a:lnTo>
                  <a:pt x="350424" y="199389"/>
                </a:lnTo>
                <a:lnTo>
                  <a:pt x="343857" y="203199"/>
                </a:lnTo>
                <a:lnTo>
                  <a:pt x="324262" y="253999"/>
                </a:lnTo>
                <a:lnTo>
                  <a:pt x="313702" y="292099"/>
                </a:lnTo>
                <a:lnTo>
                  <a:pt x="297580" y="351789"/>
                </a:lnTo>
                <a:lnTo>
                  <a:pt x="279679" y="416559"/>
                </a:lnTo>
                <a:lnTo>
                  <a:pt x="277990" y="422909"/>
                </a:lnTo>
                <a:lnTo>
                  <a:pt x="275704" y="434339"/>
                </a:lnTo>
                <a:lnTo>
                  <a:pt x="274154" y="436879"/>
                </a:lnTo>
                <a:lnTo>
                  <a:pt x="322872" y="436879"/>
                </a:lnTo>
                <a:lnTo>
                  <a:pt x="323875" y="433069"/>
                </a:lnTo>
                <a:lnTo>
                  <a:pt x="331690" y="405129"/>
                </a:lnTo>
                <a:lnTo>
                  <a:pt x="348170" y="345439"/>
                </a:lnTo>
                <a:lnTo>
                  <a:pt x="349415" y="342899"/>
                </a:lnTo>
                <a:lnTo>
                  <a:pt x="351193" y="339089"/>
                </a:lnTo>
                <a:lnTo>
                  <a:pt x="399164" y="339089"/>
                </a:lnTo>
                <a:lnTo>
                  <a:pt x="396036" y="322579"/>
                </a:lnTo>
                <a:lnTo>
                  <a:pt x="391590" y="300989"/>
                </a:lnTo>
                <a:lnTo>
                  <a:pt x="387103" y="278129"/>
                </a:lnTo>
                <a:lnTo>
                  <a:pt x="382650" y="256539"/>
                </a:lnTo>
                <a:lnTo>
                  <a:pt x="380764" y="246379"/>
                </a:lnTo>
                <a:lnTo>
                  <a:pt x="378925" y="236219"/>
                </a:lnTo>
                <a:lnTo>
                  <a:pt x="377059" y="226059"/>
                </a:lnTo>
                <a:lnTo>
                  <a:pt x="375094" y="217169"/>
                </a:lnTo>
                <a:lnTo>
                  <a:pt x="372859" y="205739"/>
                </a:lnTo>
                <a:lnTo>
                  <a:pt x="366128" y="199389"/>
                </a:lnTo>
                <a:close/>
              </a:path>
              <a:path w="814069" h="760729">
                <a:moveTo>
                  <a:pt x="742210" y="64769"/>
                </a:moveTo>
                <a:lnTo>
                  <a:pt x="594067" y="64769"/>
                </a:lnTo>
                <a:lnTo>
                  <a:pt x="616321" y="68579"/>
                </a:lnTo>
                <a:lnTo>
                  <a:pt x="637914" y="73659"/>
                </a:lnTo>
                <a:lnTo>
                  <a:pt x="678446" y="92709"/>
                </a:lnTo>
                <a:lnTo>
                  <a:pt x="718077" y="125729"/>
                </a:lnTo>
                <a:lnTo>
                  <a:pt x="745210" y="170179"/>
                </a:lnTo>
                <a:lnTo>
                  <a:pt x="757985" y="237489"/>
                </a:lnTo>
                <a:lnTo>
                  <a:pt x="754249" y="270509"/>
                </a:lnTo>
                <a:lnTo>
                  <a:pt x="737632" y="316229"/>
                </a:lnTo>
                <a:lnTo>
                  <a:pt x="697231" y="367029"/>
                </a:lnTo>
                <a:lnTo>
                  <a:pt x="647547" y="420369"/>
                </a:lnTo>
                <a:lnTo>
                  <a:pt x="643077" y="424179"/>
                </a:lnTo>
                <a:lnTo>
                  <a:pt x="634326" y="434339"/>
                </a:lnTo>
                <a:lnTo>
                  <a:pt x="628548" y="436879"/>
                </a:lnTo>
                <a:lnTo>
                  <a:pt x="707123" y="436879"/>
                </a:lnTo>
                <a:lnTo>
                  <a:pt x="723762" y="417829"/>
                </a:lnTo>
                <a:lnTo>
                  <a:pt x="728992" y="411479"/>
                </a:lnTo>
                <a:lnTo>
                  <a:pt x="736924" y="402589"/>
                </a:lnTo>
                <a:lnTo>
                  <a:pt x="773884" y="360679"/>
                </a:lnTo>
                <a:lnTo>
                  <a:pt x="794876" y="323849"/>
                </a:lnTo>
                <a:lnTo>
                  <a:pt x="811680" y="271779"/>
                </a:lnTo>
                <a:lnTo>
                  <a:pt x="813695" y="255269"/>
                </a:lnTo>
                <a:lnTo>
                  <a:pt x="813646" y="234949"/>
                </a:lnTo>
                <a:lnTo>
                  <a:pt x="813644" y="215899"/>
                </a:lnTo>
                <a:lnTo>
                  <a:pt x="804776" y="170179"/>
                </a:lnTo>
                <a:lnTo>
                  <a:pt x="786565" y="124459"/>
                </a:lnTo>
                <a:lnTo>
                  <a:pt x="762471" y="87629"/>
                </a:lnTo>
                <a:lnTo>
                  <a:pt x="748271" y="71119"/>
                </a:lnTo>
                <a:lnTo>
                  <a:pt x="742210" y="64769"/>
                </a:lnTo>
                <a:close/>
              </a:path>
              <a:path w="814069" h="760729">
                <a:moveTo>
                  <a:pt x="375083" y="64769"/>
                </a:moveTo>
                <a:lnTo>
                  <a:pt x="239610" y="64769"/>
                </a:lnTo>
                <a:lnTo>
                  <a:pt x="262610" y="68579"/>
                </a:lnTo>
                <a:lnTo>
                  <a:pt x="284868" y="73659"/>
                </a:lnTo>
                <a:lnTo>
                  <a:pt x="326745" y="93979"/>
                </a:lnTo>
                <a:lnTo>
                  <a:pt x="361018" y="123189"/>
                </a:lnTo>
                <a:lnTo>
                  <a:pt x="386194" y="161289"/>
                </a:lnTo>
                <a:lnTo>
                  <a:pt x="390118" y="168909"/>
                </a:lnTo>
                <a:lnTo>
                  <a:pt x="397090" y="173989"/>
                </a:lnTo>
                <a:lnTo>
                  <a:pt x="405180" y="173989"/>
                </a:lnTo>
                <a:lnTo>
                  <a:pt x="411854" y="172719"/>
                </a:lnTo>
                <a:lnTo>
                  <a:pt x="417763" y="168909"/>
                </a:lnTo>
                <a:lnTo>
                  <a:pt x="422743" y="165099"/>
                </a:lnTo>
                <a:lnTo>
                  <a:pt x="426631" y="158749"/>
                </a:lnTo>
                <a:lnTo>
                  <a:pt x="441828" y="130809"/>
                </a:lnTo>
                <a:lnTo>
                  <a:pt x="461725" y="109219"/>
                </a:lnTo>
                <a:lnTo>
                  <a:pt x="477154" y="97789"/>
                </a:lnTo>
                <a:lnTo>
                  <a:pt x="402996" y="97789"/>
                </a:lnTo>
                <a:lnTo>
                  <a:pt x="398616" y="91439"/>
                </a:lnTo>
                <a:lnTo>
                  <a:pt x="394344" y="86359"/>
                </a:lnTo>
                <a:lnTo>
                  <a:pt x="390019" y="80009"/>
                </a:lnTo>
                <a:lnTo>
                  <a:pt x="385483" y="74929"/>
                </a:lnTo>
                <a:lnTo>
                  <a:pt x="375083" y="64769"/>
                </a:lnTo>
                <a:close/>
              </a:path>
              <a:path w="814069" h="760729">
                <a:moveTo>
                  <a:pt x="613003" y="0"/>
                </a:moveTo>
                <a:lnTo>
                  <a:pt x="586753" y="0"/>
                </a:lnTo>
                <a:lnTo>
                  <a:pt x="560700" y="1269"/>
                </a:lnTo>
                <a:lnTo>
                  <a:pt x="509663" y="13969"/>
                </a:lnTo>
                <a:lnTo>
                  <a:pt x="466431" y="35559"/>
                </a:lnTo>
                <a:lnTo>
                  <a:pt x="429209" y="67309"/>
                </a:lnTo>
                <a:lnTo>
                  <a:pt x="409622" y="90169"/>
                </a:lnTo>
                <a:lnTo>
                  <a:pt x="402996" y="97789"/>
                </a:lnTo>
                <a:lnTo>
                  <a:pt x="477154" y="97789"/>
                </a:lnTo>
                <a:lnTo>
                  <a:pt x="485725" y="91439"/>
                </a:lnTo>
                <a:lnTo>
                  <a:pt x="513232" y="77469"/>
                </a:lnTo>
                <a:lnTo>
                  <a:pt x="532729" y="71119"/>
                </a:lnTo>
                <a:lnTo>
                  <a:pt x="552807" y="66039"/>
                </a:lnTo>
                <a:lnTo>
                  <a:pt x="573305" y="64769"/>
                </a:lnTo>
                <a:lnTo>
                  <a:pt x="742210" y="64769"/>
                </a:lnTo>
                <a:lnTo>
                  <a:pt x="732513" y="54609"/>
                </a:lnTo>
                <a:lnTo>
                  <a:pt x="696539" y="29209"/>
                </a:lnTo>
                <a:lnTo>
                  <a:pt x="645318" y="6349"/>
                </a:lnTo>
                <a:lnTo>
                  <a:pt x="629318" y="2539"/>
                </a:lnTo>
                <a:lnTo>
                  <a:pt x="61300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74" name="Группа 73"/>
          <p:cNvGrpSpPr/>
          <p:nvPr/>
        </p:nvGrpSpPr>
        <p:grpSpPr>
          <a:xfrm>
            <a:off x="5063018" y="5584336"/>
            <a:ext cx="572929" cy="411956"/>
            <a:chOff x="6750690" y="7445781"/>
            <a:chExt cx="763905" cy="549275"/>
          </a:xfrm>
        </p:grpSpPr>
        <p:sp>
          <p:nvSpPr>
            <p:cNvPr id="36" name="object 36"/>
            <p:cNvSpPr/>
            <p:nvPr/>
          </p:nvSpPr>
          <p:spPr>
            <a:xfrm>
              <a:off x="6750690" y="7445781"/>
              <a:ext cx="763905" cy="549275"/>
            </a:xfrm>
            <a:custGeom>
              <a:avLst/>
              <a:gdLst/>
              <a:ahLst/>
              <a:cxnLst/>
              <a:rect l="l" t="t" r="r" b="b"/>
              <a:pathLst>
                <a:path w="763904" h="549275">
                  <a:moveTo>
                    <a:pt x="377050" y="0"/>
                  </a:moveTo>
                  <a:lnTo>
                    <a:pt x="371106" y="1968"/>
                  </a:lnTo>
                  <a:lnTo>
                    <a:pt x="361150" y="4561"/>
                  </a:lnTo>
                  <a:lnTo>
                    <a:pt x="351077" y="6186"/>
                  </a:lnTo>
                  <a:lnTo>
                    <a:pt x="340972" y="7442"/>
                  </a:lnTo>
                  <a:lnTo>
                    <a:pt x="330923" y="8928"/>
                  </a:lnTo>
                  <a:lnTo>
                    <a:pt x="299002" y="14426"/>
                  </a:lnTo>
                  <a:lnTo>
                    <a:pt x="197180" y="30225"/>
                  </a:lnTo>
                  <a:lnTo>
                    <a:pt x="192709" y="32651"/>
                  </a:lnTo>
                  <a:lnTo>
                    <a:pt x="187896" y="41694"/>
                  </a:lnTo>
                  <a:lnTo>
                    <a:pt x="187566" y="46570"/>
                  </a:lnTo>
                  <a:lnTo>
                    <a:pt x="183514" y="48374"/>
                  </a:lnTo>
                  <a:lnTo>
                    <a:pt x="141724" y="61545"/>
                  </a:lnTo>
                  <a:lnTo>
                    <a:pt x="107734" y="68465"/>
                  </a:lnTo>
                  <a:lnTo>
                    <a:pt x="103657" y="69253"/>
                  </a:lnTo>
                  <a:lnTo>
                    <a:pt x="101079" y="71335"/>
                  </a:lnTo>
                  <a:lnTo>
                    <a:pt x="96570" y="81495"/>
                  </a:lnTo>
                  <a:lnTo>
                    <a:pt x="93129" y="87147"/>
                  </a:lnTo>
                  <a:lnTo>
                    <a:pt x="80479" y="90322"/>
                  </a:lnTo>
                  <a:lnTo>
                    <a:pt x="78968" y="94564"/>
                  </a:lnTo>
                  <a:lnTo>
                    <a:pt x="78854" y="99707"/>
                  </a:lnTo>
                  <a:lnTo>
                    <a:pt x="78550" y="108630"/>
                  </a:lnTo>
                  <a:lnTo>
                    <a:pt x="77734" y="126466"/>
                  </a:lnTo>
                  <a:lnTo>
                    <a:pt x="77495" y="135381"/>
                  </a:lnTo>
                  <a:lnTo>
                    <a:pt x="76886" y="141857"/>
                  </a:lnTo>
                  <a:lnTo>
                    <a:pt x="75857" y="148335"/>
                  </a:lnTo>
                  <a:lnTo>
                    <a:pt x="75341" y="154737"/>
                  </a:lnTo>
                  <a:lnTo>
                    <a:pt x="76276" y="160985"/>
                  </a:lnTo>
                  <a:lnTo>
                    <a:pt x="91622" y="204262"/>
                  </a:lnTo>
                  <a:lnTo>
                    <a:pt x="100202" y="225336"/>
                  </a:lnTo>
                  <a:lnTo>
                    <a:pt x="98767" y="228485"/>
                  </a:lnTo>
                  <a:lnTo>
                    <a:pt x="38760" y="252463"/>
                  </a:lnTo>
                  <a:lnTo>
                    <a:pt x="19723" y="282854"/>
                  </a:lnTo>
                  <a:lnTo>
                    <a:pt x="20154" y="289940"/>
                  </a:lnTo>
                  <a:lnTo>
                    <a:pt x="18287" y="296405"/>
                  </a:lnTo>
                  <a:lnTo>
                    <a:pt x="16326" y="307303"/>
                  </a:lnTo>
                  <a:lnTo>
                    <a:pt x="16732" y="317766"/>
                  </a:lnTo>
                  <a:lnTo>
                    <a:pt x="19366" y="327877"/>
                  </a:lnTo>
                  <a:lnTo>
                    <a:pt x="24091" y="337718"/>
                  </a:lnTo>
                  <a:lnTo>
                    <a:pt x="26288" y="341452"/>
                  </a:lnTo>
                  <a:lnTo>
                    <a:pt x="25552" y="344779"/>
                  </a:lnTo>
                  <a:lnTo>
                    <a:pt x="0" y="376605"/>
                  </a:lnTo>
                  <a:lnTo>
                    <a:pt x="2641" y="382028"/>
                  </a:lnTo>
                  <a:lnTo>
                    <a:pt x="7889" y="392903"/>
                  </a:lnTo>
                  <a:lnTo>
                    <a:pt x="13017" y="403836"/>
                  </a:lnTo>
                  <a:lnTo>
                    <a:pt x="17993" y="414838"/>
                  </a:lnTo>
                  <a:lnTo>
                    <a:pt x="22783" y="425919"/>
                  </a:lnTo>
                  <a:lnTo>
                    <a:pt x="27530" y="436525"/>
                  </a:lnTo>
                  <a:lnTo>
                    <a:pt x="32232" y="447136"/>
                  </a:lnTo>
                  <a:lnTo>
                    <a:pt x="36124" y="458122"/>
                  </a:lnTo>
                  <a:lnTo>
                    <a:pt x="38442" y="469849"/>
                  </a:lnTo>
                  <a:lnTo>
                    <a:pt x="40732" y="492842"/>
                  </a:lnTo>
                  <a:lnTo>
                    <a:pt x="42021" y="504339"/>
                  </a:lnTo>
                  <a:lnTo>
                    <a:pt x="43611" y="515797"/>
                  </a:lnTo>
                  <a:lnTo>
                    <a:pt x="44830" y="523582"/>
                  </a:lnTo>
                  <a:lnTo>
                    <a:pt x="48628" y="526745"/>
                  </a:lnTo>
                  <a:lnTo>
                    <a:pt x="64619" y="527639"/>
                  </a:lnTo>
                  <a:lnTo>
                    <a:pt x="73139" y="528208"/>
                  </a:lnTo>
                  <a:lnTo>
                    <a:pt x="81649" y="528887"/>
                  </a:lnTo>
                  <a:lnTo>
                    <a:pt x="90144" y="529704"/>
                  </a:lnTo>
                  <a:lnTo>
                    <a:pt x="148235" y="536317"/>
                  </a:lnTo>
                  <a:lnTo>
                    <a:pt x="190070" y="540228"/>
                  </a:lnTo>
                  <a:lnTo>
                    <a:pt x="262750" y="547738"/>
                  </a:lnTo>
                  <a:lnTo>
                    <a:pt x="268287" y="548779"/>
                  </a:lnTo>
                  <a:lnTo>
                    <a:pt x="333788" y="537443"/>
                  </a:lnTo>
                  <a:lnTo>
                    <a:pt x="374996" y="531498"/>
                  </a:lnTo>
                  <a:lnTo>
                    <a:pt x="417229" y="524709"/>
                  </a:lnTo>
                  <a:lnTo>
                    <a:pt x="453198" y="519479"/>
                  </a:lnTo>
                  <a:lnTo>
                    <a:pt x="482702" y="514489"/>
                  </a:lnTo>
                  <a:lnTo>
                    <a:pt x="497497" y="512317"/>
                  </a:lnTo>
                  <a:lnTo>
                    <a:pt x="505853" y="511238"/>
                  </a:lnTo>
                  <a:lnTo>
                    <a:pt x="512965" y="508203"/>
                  </a:lnTo>
                  <a:lnTo>
                    <a:pt x="592048" y="464235"/>
                  </a:lnTo>
                  <a:lnTo>
                    <a:pt x="675950" y="419113"/>
                  </a:lnTo>
                  <a:lnTo>
                    <a:pt x="684326" y="414350"/>
                  </a:lnTo>
                  <a:lnTo>
                    <a:pt x="691476" y="410171"/>
                  </a:lnTo>
                  <a:lnTo>
                    <a:pt x="699795" y="407593"/>
                  </a:lnTo>
                  <a:lnTo>
                    <a:pt x="718766" y="386691"/>
                  </a:lnTo>
                  <a:lnTo>
                    <a:pt x="762152" y="338366"/>
                  </a:lnTo>
                  <a:lnTo>
                    <a:pt x="763574" y="333819"/>
                  </a:lnTo>
                  <a:lnTo>
                    <a:pt x="763351" y="327877"/>
                  </a:lnTo>
                  <a:lnTo>
                    <a:pt x="763019" y="315449"/>
                  </a:lnTo>
                  <a:lnTo>
                    <a:pt x="762777" y="302752"/>
                  </a:lnTo>
                  <a:lnTo>
                    <a:pt x="762332" y="289940"/>
                  </a:lnTo>
                  <a:lnTo>
                    <a:pt x="761415" y="277380"/>
                  </a:lnTo>
                  <a:lnTo>
                    <a:pt x="761225" y="270611"/>
                  </a:lnTo>
                  <a:lnTo>
                    <a:pt x="762774" y="263626"/>
                  </a:lnTo>
                  <a:lnTo>
                    <a:pt x="759561" y="257162"/>
                  </a:lnTo>
                  <a:lnTo>
                    <a:pt x="753279" y="244217"/>
                  </a:lnTo>
                  <a:lnTo>
                    <a:pt x="750030" y="237813"/>
                  </a:lnTo>
                  <a:lnTo>
                    <a:pt x="746531" y="231559"/>
                  </a:lnTo>
                  <a:lnTo>
                    <a:pt x="737736" y="214666"/>
                  </a:lnTo>
                  <a:lnTo>
                    <a:pt x="730910" y="197127"/>
                  </a:lnTo>
                  <a:lnTo>
                    <a:pt x="725789" y="179015"/>
                  </a:lnTo>
                  <a:lnTo>
                    <a:pt x="722109" y="160400"/>
                  </a:lnTo>
                  <a:lnTo>
                    <a:pt x="719839" y="150203"/>
                  </a:lnTo>
                  <a:lnTo>
                    <a:pt x="716162" y="140801"/>
                  </a:lnTo>
                  <a:lnTo>
                    <a:pt x="710661" y="132290"/>
                  </a:lnTo>
                  <a:lnTo>
                    <a:pt x="702919" y="124764"/>
                  </a:lnTo>
                  <a:lnTo>
                    <a:pt x="692170" y="116058"/>
                  </a:lnTo>
                  <a:lnTo>
                    <a:pt x="681686" y="107008"/>
                  </a:lnTo>
                  <a:lnTo>
                    <a:pt x="647130" y="77165"/>
                  </a:lnTo>
                  <a:lnTo>
                    <a:pt x="601346" y="63541"/>
                  </a:lnTo>
                  <a:lnTo>
                    <a:pt x="560984" y="58191"/>
                  </a:lnTo>
                  <a:lnTo>
                    <a:pt x="557199" y="55130"/>
                  </a:lnTo>
                  <a:lnTo>
                    <a:pt x="554456" y="45338"/>
                  </a:lnTo>
                  <a:lnTo>
                    <a:pt x="550984" y="38353"/>
                  </a:lnTo>
                  <a:lnTo>
                    <a:pt x="545301" y="32651"/>
                  </a:lnTo>
                  <a:lnTo>
                    <a:pt x="436892" y="32651"/>
                  </a:lnTo>
                  <a:lnTo>
                    <a:pt x="433336" y="31661"/>
                  </a:lnTo>
                  <a:lnTo>
                    <a:pt x="429069" y="29298"/>
                  </a:lnTo>
                  <a:lnTo>
                    <a:pt x="420528" y="23643"/>
                  </a:lnTo>
                  <a:lnTo>
                    <a:pt x="412203" y="17557"/>
                  </a:lnTo>
                  <a:lnTo>
                    <a:pt x="403298" y="12557"/>
                  </a:lnTo>
                  <a:lnTo>
                    <a:pt x="393014" y="10159"/>
                  </a:lnTo>
                  <a:lnTo>
                    <a:pt x="391731" y="10096"/>
                  </a:lnTo>
                  <a:lnTo>
                    <a:pt x="390626" y="8318"/>
                  </a:lnTo>
                  <a:lnTo>
                    <a:pt x="383324" y="5232"/>
                  </a:lnTo>
                  <a:lnTo>
                    <a:pt x="377050" y="0"/>
                  </a:lnTo>
                  <a:close/>
                </a:path>
                <a:path w="763904" h="549275">
                  <a:moveTo>
                    <a:pt x="530301" y="27330"/>
                  </a:moveTo>
                  <a:lnTo>
                    <a:pt x="451269" y="28003"/>
                  </a:lnTo>
                  <a:lnTo>
                    <a:pt x="446062" y="28676"/>
                  </a:lnTo>
                  <a:lnTo>
                    <a:pt x="436892" y="32651"/>
                  </a:lnTo>
                  <a:lnTo>
                    <a:pt x="545301" y="32651"/>
                  </a:lnTo>
                  <a:lnTo>
                    <a:pt x="538095" y="28729"/>
                  </a:lnTo>
                  <a:lnTo>
                    <a:pt x="530301" y="27330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781619" y="7672041"/>
              <a:ext cx="264795" cy="221615"/>
            </a:xfrm>
            <a:custGeom>
              <a:avLst/>
              <a:gdLst/>
              <a:ahLst/>
              <a:cxnLst/>
              <a:rect l="l" t="t" r="r" b="b"/>
              <a:pathLst>
                <a:path w="264795" h="221615">
                  <a:moveTo>
                    <a:pt x="237967" y="205371"/>
                  </a:moveTo>
                  <a:lnTo>
                    <a:pt x="169379" y="205371"/>
                  </a:lnTo>
                  <a:lnTo>
                    <a:pt x="207576" y="216797"/>
                  </a:lnTo>
                  <a:lnTo>
                    <a:pt x="222796" y="221487"/>
                  </a:lnTo>
                  <a:lnTo>
                    <a:pt x="224980" y="219684"/>
                  </a:lnTo>
                  <a:lnTo>
                    <a:pt x="237967" y="205371"/>
                  </a:lnTo>
                  <a:close/>
                </a:path>
                <a:path w="264795" h="221615">
                  <a:moveTo>
                    <a:pt x="111506" y="0"/>
                  </a:moveTo>
                  <a:lnTo>
                    <a:pt x="107429" y="1892"/>
                  </a:lnTo>
                  <a:lnTo>
                    <a:pt x="100672" y="4834"/>
                  </a:lnTo>
                  <a:lnTo>
                    <a:pt x="93826" y="7540"/>
                  </a:lnTo>
                  <a:lnTo>
                    <a:pt x="80060" y="12788"/>
                  </a:lnTo>
                  <a:lnTo>
                    <a:pt x="64099" y="19121"/>
                  </a:lnTo>
                  <a:lnTo>
                    <a:pt x="11874" y="40462"/>
                  </a:lnTo>
                  <a:lnTo>
                    <a:pt x="5600" y="41681"/>
                  </a:lnTo>
                  <a:lnTo>
                    <a:pt x="5115" y="47924"/>
                  </a:lnTo>
                  <a:lnTo>
                    <a:pt x="4188" y="56973"/>
                  </a:lnTo>
                  <a:lnTo>
                    <a:pt x="2882" y="66420"/>
                  </a:lnTo>
                  <a:lnTo>
                    <a:pt x="1434" y="75944"/>
                  </a:lnTo>
                  <a:lnTo>
                    <a:pt x="38" y="85623"/>
                  </a:lnTo>
                  <a:lnTo>
                    <a:pt x="254" y="87388"/>
                  </a:lnTo>
                  <a:lnTo>
                    <a:pt x="0" y="89865"/>
                  </a:lnTo>
                  <a:lnTo>
                    <a:pt x="4880" y="100786"/>
                  </a:lnTo>
                  <a:lnTo>
                    <a:pt x="25924" y="145364"/>
                  </a:lnTo>
                  <a:lnTo>
                    <a:pt x="34640" y="163221"/>
                  </a:lnTo>
                  <a:lnTo>
                    <a:pt x="43264" y="181119"/>
                  </a:lnTo>
                  <a:lnTo>
                    <a:pt x="51650" y="199123"/>
                  </a:lnTo>
                  <a:lnTo>
                    <a:pt x="54305" y="204939"/>
                  </a:lnTo>
                  <a:lnTo>
                    <a:pt x="57277" y="206425"/>
                  </a:lnTo>
                  <a:lnTo>
                    <a:pt x="237967" y="205371"/>
                  </a:lnTo>
                  <a:lnTo>
                    <a:pt x="243892" y="198842"/>
                  </a:lnTo>
                  <a:lnTo>
                    <a:pt x="252238" y="189744"/>
                  </a:lnTo>
                  <a:lnTo>
                    <a:pt x="260680" y="180733"/>
                  </a:lnTo>
                  <a:lnTo>
                    <a:pt x="264287" y="176936"/>
                  </a:lnTo>
                  <a:lnTo>
                    <a:pt x="264274" y="174815"/>
                  </a:lnTo>
                  <a:lnTo>
                    <a:pt x="140185" y="33985"/>
                  </a:lnTo>
                  <a:lnTo>
                    <a:pt x="113385" y="3936"/>
                  </a:lnTo>
                  <a:lnTo>
                    <a:pt x="11150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178008" y="7524196"/>
              <a:ext cx="293370" cy="198120"/>
            </a:xfrm>
            <a:custGeom>
              <a:avLst/>
              <a:gdLst/>
              <a:ahLst/>
              <a:cxnLst/>
              <a:rect l="l" t="t" r="r" b="b"/>
              <a:pathLst>
                <a:path w="293370" h="198120">
                  <a:moveTo>
                    <a:pt x="4508" y="93141"/>
                  </a:moveTo>
                  <a:lnTo>
                    <a:pt x="0" y="103492"/>
                  </a:lnTo>
                  <a:lnTo>
                    <a:pt x="5740" y="105943"/>
                  </a:lnTo>
                  <a:lnTo>
                    <a:pt x="78854" y="195287"/>
                  </a:lnTo>
                  <a:lnTo>
                    <a:pt x="80822" y="197878"/>
                  </a:lnTo>
                  <a:lnTo>
                    <a:pt x="84531" y="197180"/>
                  </a:lnTo>
                  <a:lnTo>
                    <a:pt x="92278" y="197053"/>
                  </a:lnTo>
                  <a:lnTo>
                    <a:pt x="98932" y="193497"/>
                  </a:lnTo>
                  <a:lnTo>
                    <a:pt x="159535" y="178394"/>
                  </a:lnTo>
                  <a:lnTo>
                    <a:pt x="197386" y="168255"/>
                  </a:lnTo>
                  <a:lnTo>
                    <a:pt x="264887" y="151197"/>
                  </a:lnTo>
                  <a:lnTo>
                    <a:pt x="292798" y="142582"/>
                  </a:lnTo>
                  <a:lnTo>
                    <a:pt x="288090" y="121696"/>
                  </a:lnTo>
                  <a:lnTo>
                    <a:pt x="282234" y="95059"/>
                  </a:lnTo>
                  <a:lnTo>
                    <a:pt x="10058" y="95059"/>
                  </a:lnTo>
                  <a:lnTo>
                    <a:pt x="4508" y="93141"/>
                  </a:lnTo>
                  <a:close/>
                </a:path>
                <a:path w="293370" h="198120">
                  <a:moveTo>
                    <a:pt x="142468" y="0"/>
                  </a:moveTo>
                  <a:lnTo>
                    <a:pt x="148213" y="47745"/>
                  </a:lnTo>
                  <a:lnTo>
                    <a:pt x="151663" y="68491"/>
                  </a:lnTo>
                  <a:lnTo>
                    <a:pt x="150494" y="71170"/>
                  </a:lnTo>
                  <a:lnTo>
                    <a:pt x="134594" y="72999"/>
                  </a:lnTo>
                  <a:lnTo>
                    <a:pt x="127012" y="74879"/>
                  </a:lnTo>
                  <a:lnTo>
                    <a:pt x="10058" y="95059"/>
                  </a:lnTo>
                  <a:lnTo>
                    <a:pt x="282234" y="95059"/>
                  </a:lnTo>
                  <a:lnTo>
                    <a:pt x="276707" y="70027"/>
                  </a:lnTo>
                  <a:lnTo>
                    <a:pt x="246751" y="41324"/>
                  </a:lnTo>
                  <a:lnTo>
                    <a:pt x="216623" y="15938"/>
                  </a:lnTo>
                  <a:lnTo>
                    <a:pt x="210883" y="9093"/>
                  </a:lnTo>
                  <a:lnTo>
                    <a:pt x="202374" y="8521"/>
                  </a:lnTo>
                  <a:lnTo>
                    <a:pt x="189743" y="7087"/>
                  </a:lnTo>
                  <a:lnTo>
                    <a:pt x="164739" y="2679"/>
                  </a:lnTo>
                  <a:lnTo>
                    <a:pt x="152158" y="952"/>
                  </a:lnTo>
                  <a:lnTo>
                    <a:pt x="14246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856414" y="7462419"/>
              <a:ext cx="452828" cy="271658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722634" y="4440736"/>
            <a:ext cx="533231" cy="571510"/>
            <a:chOff x="2296845" y="5920981"/>
            <a:chExt cx="710974" cy="762013"/>
          </a:xfrm>
        </p:grpSpPr>
        <p:sp>
          <p:nvSpPr>
            <p:cNvPr id="40" name="object 40"/>
            <p:cNvSpPr/>
            <p:nvPr/>
          </p:nvSpPr>
          <p:spPr>
            <a:xfrm>
              <a:off x="2437917" y="5920981"/>
              <a:ext cx="172402" cy="172389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495200" y="640309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28917" y="0"/>
                  </a:moveTo>
                  <a:lnTo>
                    <a:pt x="17675" y="2275"/>
                  </a:lnTo>
                  <a:lnTo>
                    <a:pt x="8482" y="8475"/>
                  </a:lnTo>
                  <a:lnTo>
                    <a:pt x="2277" y="17664"/>
                  </a:lnTo>
                  <a:lnTo>
                    <a:pt x="0" y="28905"/>
                  </a:lnTo>
                  <a:lnTo>
                    <a:pt x="2277" y="40147"/>
                  </a:lnTo>
                  <a:lnTo>
                    <a:pt x="8482" y="49341"/>
                  </a:lnTo>
                  <a:lnTo>
                    <a:pt x="17675" y="55546"/>
                  </a:lnTo>
                  <a:lnTo>
                    <a:pt x="28917" y="57823"/>
                  </a:lnTo>
                  <a:lnTo>
                    <a:pt x="40160" y="55546"/>
                  </a:lnTo>
                  <a:lnTo>
                    <a:pt x="49353" y="49341"/>
                  </a:lnTo>
                  <a:lnTo>
                    <a:pt x="55558" y="40147"/>
                  </a:lnTo>
                  <a:lnTo>
                    <a:pt x="57835" y="28905"/>
                  </a:lnTo>
                  <a:lnTo>
                    <a:pt x="55558" y="17664"/>
                  </a:lnTo>
                  <a:lnTo>
                    <a:pt x="49353" y="8475"/>
                  </a:lnTo>
                  <a:lnTo>
                    <a:pt x="40160" y="2275"/>
                  </a:lnTo>
                  <a:lnTo>
                    <a:pt x="28917" y="0"/>
                  </a:lnTo>
                  <a:close/>
                </a:path>
              </a:pathLst>
            </a:custGeom>
            <a:solidFill>
              <a:srgbClr val="183A7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392724" y="6300609"/>
              <a:ext cx="262890" cy="247015"/>
            </a:xfrm>
            <a:custGeom>
              <a:avLst/>
              <a:gdLst/>
              <a:ahLst/>
              <a:cxnLst/>
              <a:rect l="l" t="t" r="r" b="b"/>
              <a:pathLst>
                <a:path w="262889" h="247015">
                  <a:moveTo>
                    <a:pt x="131394" y="0"/>
                  </a:moveTo>
                  <a:lnTo>
                    <a:pt x="80297" y="10341"/>
                  </a:lnTo>
                  <a:lnTo>
                    <a:pt x="38527" y="38527"/>
                  </a:lnTo>
                  <a:lnTo>
                    <a:pt x="10341" y="80297"/>
                  </a:lnTo>
                  <a:lnTo>
                    <a:pt x="0" y="131394"/>
                  </a:lnTo>
                  <a:lnTo>
                    <a:pt x="0" y="246938"/>
                  </a:lnTo>
                  <a:lnTo>
                    <a:pt x="262788" y="246938"/>
                  </a:lnTo>
                  <a:lnTo>
                    <a:pt x="262788" y="204952"/>
                  </a:lnTo>
                  <a:lnTo>
                    <a:pt x="131394" y="204952"/>
                  </a:lnTo>
                  <a:lnTo>
                    <a:pt x="102787" y="199161"/>
                  </a:lnTo>
                  <a:lnTo>
                    <a:pt x="79403" y="183380"/>
                  </a:lnTo>
                  <a:lnTo>
                    <a:pt x="63625" y="159995"/>
                  </a:lnTo>
                  <a:lnTo>
                    <a:pt x="57835" y="131394"/>
                  </a:lnTo>
                  <a:lnTo>
                    <a:pt x="63625" y="102785"/>
                  </a:lnTo>
                  <a:lnTo>
                    <a:pt x="79403" y="79397"/>
                  </a:lnTo>
                  <a:lnTo>
                    <a:pt x="102787" y="63614"/>
                  </a:lnTo>
                  <a:lnTo>
                    <a:pt x="131394" y="57823"/>
                  </a:lnTo>
                  <a:lnTo>
                    <a:pt x="237281" y="57823"/>
                  </a:lnTo>
                  <a:lnTo>
                    <a:pt x="224261" y="38527"/>
                  </a:lnTo>
                  <a:lnTo>
                    <a:pt x="182490" y="10341"/>
                  </a:lnTo>
                  <a:lnTo>
                    <a:pt x="131394" y="0"/>
                  </a:lnTo>
                  <a:close/>
                </a:path>
                <a:path w="262889" h="247015">
                  <a:moveTo>
                    <a:pt x="237281" y="57823"/>
                  </a:moveTo>
                  <a:lnTo>
                    <a:pt x="131394" y="57823"/>
                  </a:lnTo>
                  <a:lnTo>
                    <a:pt x="160000" y="63614"/>
                  </a:lnTo>
                  <a:lnTo>
                    <a:pt x="183384" y="79397"/>
                  </a:lnTo>
                  <a:lnTo>
                    <a:pt x="199163" y="102785"/>
                  </a:lnTo>
                  <a:lnTo>
                    <a:pt x="204952" y="131394"/>
                  </a:lnTo>
                  <a:lnTo>
                    <a:pt x="199163" y="159995"/>
                  </a:lnTo>
                  <a:lnTo>
                    <a:pt x="183384" y="183380"/>
                  </a:lnTo>
                  <a:lnTo>
                    <a:pt x="160000" y="199161"/>
                  </a:lnTo>
                  <a:lnTo>
                    <a:pt x="131394" y="204952"/>
                  </a:lnTo>
                  <a:lnTo>
                    <a:pt x="262788" y="204952"/>
                  </a:lnTo>
                  <a:lnTo>
                    <a:pt x="262788" y="131394"/>
                  </a:lnTo>
                  <a:lnTo>
                    <a:pt x="252446" y="80297"/>
                  </a:lnTo>
                  <a:lnTo>
                    <a:pt x="237281" y="57823"/>
                  </a:lnTo>
                  <a:close/>
                </a:path>
              </a:pathLst>
            </a:custGeom>
            <a:solidFill>
              <a:srgbClr val="183A7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437796" y="6120734"/>
              <a:ext cx="172643" cy="157886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642059" y="5933597"/>
              <a:ext cx="365760" cy="438784"/>
            </a:xfrm>
            <a:custGeom>
              <a:avLst/>
              <a:gdLst/>
              <a:ahLst/>
              <a:cxnLst/>
              <a:rect l="l" t="t" r="r" b="b"/>
              <a:pathLst>
                <a:path w="365760" h="438785">
                  <a:moveTo>
                    <a:pt x="365544" y="352094"/>
                  </a:moveTo>
                  <a:lnTo>
                    <a:pt x="320890" y="352094"/>
                  </a:lnTo>
                  <a:lnTo>
                    <a:pt x="320890" y="389610"/>
                  </a:lnTo>
                  <a:lnTo>
                    <a:pt x="309943" y="425792"/>
                  </a:lnTo>
                  <a:lnTo>
                    <a:pt x="352678" y="438721"/>
                  </a:lnTo>
                  <a:lnTo>
                    <a:pt x="365544" y="396227"/>
                  </a:lnTo>
                  <a:lnTo>
                    <a:pt x="365544" y="352094"/>
                  </a:lnTo>
                  <a:close/>
                </a:path>
                <a:path w="365760" h="438785">
                  <a:moveTo>
                    <a:pt x="365544" y="307441"/>
                  </a:moveTo>
                  <a:lnTo>
                    <a:pt x="218414" y="307441"/>
                  </a:lnTo>
                  <a:lnTo>
                    <a:pt x="218414" y="396227"/>
                  </a:lnTo>
                  <a:lnTo>
                    <a:pt x="231279" y="438708"/>
                  </a:lnTo>
                  <a:lnTo>
                    <a:pt x="274015" y="425792"/>
                  </a:lnTo>
                  <a:lnTo>
                    <a:pt x="263067" y="389610"/>
                  </a:lnTo>
                  <a:lnTo>
                    <a:pt x="263067" y="352094"/>
                  </a:lnTo>
                  <a:lnTo>
                    <a:pt x="365544" y="352094"/>
                  </a:lnTo>
                  <a:lnTo>
                    <a:pt x="365544" y="307441"/>
                  </a:lnTo>
                  <a:close/>
                </a:path>
                <a:path w="365760" h="438785">
                  <a:moveTo>
                    <a:pt x="361894" y="95897"/>
                  </a:moveTo>
                  <a:lnTo>
                    <a:pt x="221881" y="95897"/>
                  </a:lnTo>
                  <a:lnTo>
                    <a:pt x="229210" y="111894"/>
                  </a:lnTo>
                  <a:lnTo>
                    <a:pt x="239987" y="125561"/>
                  </a:lnTo>
                  <a:lnTo>
                    <a:pt x="253651" y="136338"/>
                  </a:lnTo>
                  <a:lnTo>
                    <a:pt x="269646" y="143662"/>
                  </a:lnTo>
                  <a:lnTo>
                    <a:pt x="269646" y="307441"/>
                  </a:lnTo>
                  <a:lnTo>
                    <a:pt x="314299" y="307441"/>
                  </a:lnTo>
                  <a:lnTo>
                    <a:pt x="314299" y="143662"/>
                  </a:lnTo>
                  <a:lnTo>
                    <a:pt x="334827" y="133323"/>
                  </a:lnTo>
                  <a:lnTo>
                    <a:pt x="351051" y="117355"/>
                  </a:lnTo>
                  <a:lnTo>
                    <a:pt x="361710" y="97019"/>
                  </a:lnTo>
                  <a:lnTo>
                    <a:pt x="361894" y="95897"/>
                  </a:lnTo>
                  <a:close/>
                </a:path>
                <a:path w="365760" h="438785">
                  <a:moveTo>
                    <a:pt x="102654" y="16929"/>
                  </a:moveTo>
                  <a:lnTo>
                    <a:pt x="0" y="16929"/>
                  </a:lnTo>
                  <a:lnTo>
                    <a:pt x="5506" y="30162"/>
                  </a:lnTo>
                  <a:lnTo>
                    <a:pt x="9558" y="44078"/>
                  </a:lnTo>
                  <a:lnTo>
                    <a:pt x="12060" y="58580"/>
                  </a:lnTo>
                  <a:lnTo>
                    <a:pt x="12915" y="73571"/>
                  </a:lnTo>
                  <a:lnTo>
                    <a:pt x="12060" y="88568"/>
                  </a:lnTo>
                  <a:lnTo>
                    <a:pt x="9558" y="103073"/>
                  </a:lnTo>
                  <a:lnTo>
                    <a:pt x="5506" y="116987"/>
                  </a:lnTo>
                  <a:lnTo>
                    <a:pt x="0" y="130213"/>
                  </a:lnTo>
                  <a:lnTo>
                    <a:pt x="102654" y="130213"/>
                  </a:lnTo>
                  <a:lnTo>
                    <a:pt x="119430" y="127689"/>
                  </a:lnTo>
                  <a:lnTo>
                    <a:pt x="134205" y="120623"/>
                  </a:lnTo>
                  <a:lnTo>
                    <a:pt x="146225" y="109773"/>
                  </a:lnTo>
                  <a:lnTo>
                    <a:pt x="154736" y="95897"/>
                  </a:lnTo>
                  <a:lnTo>
                    <a:pt x="361894" y="95897"/>
                  </a:lnTo>
                  <a:lnTo>
                    <a:pt x="365544" y="73571"/>
                  </a:lnTo>
                  <a:lnTo>
                    <a:pt x="361027" y="51257"/>
                  </a:lnTo>
                  <a:lnTo>
                    <a:pt x="154736" y="51257"/>
                  </a:lnTo>
                  <a:lnTo>
                    <a:pt x="146225" y="37379"/>
                  </a:lnTo>
                  <a:lnTo>
                    <a:pt x="134205" y="26525"/>
                  </a:lnTo>
                  <a:lnTo>
                    <a:pt x="119430" y="19455"/>
                  </a:lnTo>
                  <a:lnTo>
                    <a:pt x="102654" y="16929"/>
                  </a:lnTo>
                  <a:close/>
                </a:path>
                <a:path w="365760" h="438785">
                  <a:moveTo>
                    <a:pt x="291972" y="0"/>
                  </a:moveTo>
                  <a:lnTo>
                    <a:pt x="268525" y="3835"/>
                  </a:lnTo>
                  <a:lnTo>
                    <a:pt x="248188" y="14498"/>
                  </a:lnTo>
                  <a:lnTo>
                    <a:pt x="232220" y="30727"/>
                  </a:lnTo>
                  <a:lnTo>
                    <a:pt x="221881" y="51257"/>
                  </a:lnTo>
                  <a:lnTo>
                    <a:pt x="361027" y="51257"/>
                  </a:lnTo>
                  <a:lnTo>
                    <a:pt x="359752" y="44962"/>
                  </a:lnTo>
                  <a:lnTo>
                    <a:pt x="343969" y="21574"/>
                  </a:lnTo>
                  <a:lnTo>
                    <a:pt x="320581" y="5791"/>
                  </a:lnTo>
                  <a:lnTo>
                    <a:pt x="291972" y="0"/>
                  </a:lnTo>
                  <a:close/>
                </a:path>
              </a:pathLst>
            </a:custGeom>
            <a:solidFill>
              <a:srgbClr val="183A7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296845" y="6592189"/>
              <a:ext cx="454659" cy="90805"/>
            </a:xfrm>
            <a:custGeom>
              <a:avLst/>
              <a:gdLst/>
              <a:ahLst/>
              <a:cxnLst/>
              <a:rect l="l" t="t" r="r" b="b"/>
              <a:pathLst>
                <a:path w="454660" h="90804">
                  <a:moveTo>
                    <a:pt x="0" y="0"/>
                  </a:moveTo>
                  <a:lnTo>
                    <a:pt x="454558" y="0"/>
                  </a:lnTo>
                  <a:lnTo>
                    <a:pt x="454558" y="90779"/>
                  </a:lnTo>
                  <a:lnTo>
                    <a:pt x="0" y="90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A7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6" name="object 46"/>
          <p:cNvSpPr/>
          <p:nvPr/>
        </p:nvSpPr>
        <p:spPr>
          <a:xfrm>
            <a:off x="5077944" y="4507544"/>
            <a:ext cx="973455" cy="538163"/>
          </a:xfrm>
          <a:custGeom>
            <a:avLst/>
            <a:gdLst/>
            <a:ahLst/>
            <a:cxnLst/>
            <a:rect l="l" t="t" r="r" b="b"/>
            <a:pathLst>
              <a:path w="1297940" h="717550">
                <a:moveTo>
                  <a:pt x="410392" y="268782"/>
                </a:moveTo>
                <a:lnTo>
                  <a:pt x="330746" y="268782"/>
                </a:lnTo>
                <a:lnTo>
                  <a:pt x="383832" y="346494"/>
                </a:lnTo>
                <a:lnTo>
                  <a:pt x="181013" y="666851"/>
                </a:lnTo>
                <a:lnTo>
                  <a:pt x="176348" y="679053"/>
                </a:lnTo>
                <a:lnTo>
                  <a:pt x="176709" y="691654"/>
                </a:lnTo>
                <a:lnTo>
                  <a:pt x="181768" y="703199"/>
                </a:lnTo>
                <a:lnTo>
                  <a:pt x="191198" y="712228"/>
                </a:lnTo>
                <a:lnTo>
                  <a:pt x="196672" y="715683"/>
                </a:lnTo>
                <a:lnTo>
                  <a:pt x="202755" y="717334"/>
                </a:lnTo>
                <a:lnTo>
                  <a:pt x="208775" y="717334"/>
                </a:lnTo>
                <a:lnTo>
                  <a:pt x="496849" y="290931"/>
                </a:lnTo>
                <a:lnTo>
                  <a:pt x="672193" y="290931"/>
                </a:lnTo>
                <a:lnTo>
                  <a:pt x="667563" y="285965"/>
                </a:lnTo>
                <a:lnTo>
                  <a:pt x="422135" y="285965"/>
                </a:lnTo>
                <a:lnTo>
                  <a:pt x="410392" y="268782"/>
                </a:lnTo>
                <a:close/>
              </a:path>
              <a:path w="1297940" h="717550">
                <a:moveTo>
                  <a:pt x="1031721" y="342188"/>
                </a:moveTo>
                <a:lnTo>
                  <a:pt x="942771" y="342188"/>
                </a:lnTo>
                <a:lnTo>
                  <a:pt x="1163281" y="584377"/>
                </a:lnTo>
                <a:lnTo>
                  <a:pt x="1187615" y="595122"/>
                </a:lnTo>
                <a:lnTo>
                  <a:pt x="1195514" y="595122"/>
                </a:lnTo>
                <a:lnTo>
                  <a:pt x="1203439" y="592289"/>
                </a:lnTo>
                <a:lnTo>
                  <a:pt x="1209751" y="586549"/>
                </a:lnTo>
                <a:lnTo>
                  <a:pt x="1217473" y="576018"/>
                </a:lnTo>
                <a:lnTo>
                  <a:pt x="1220457" y="563768"/>
                </a:lnTo>
                <a:lnTo>
                  <a:pt x="1218630" y="551295"/>
                </a:lnTo>
                <a:lnTo>
                  <a:pt x="1211922" y="540092"/>
                </a:lnTo>
                <a:lnTo>
                  <a:pt x="1153160" y="475564"/>
                </a:lnTo>
                <a:lnTo>
                  <a:pt x="1264983" y="475564"/>
                </a:lnTo>
                <a:lnTo>
                  <a:pt x="1277784" y="472980"/>
                </a:lnTo>
                <a:lnTo>
                  <a:pt x="1288240" y="465932"/>
                </a:lnTo>
                <a:lnTo>
                  <a:pt x="1295290" y="455477"/>
                </a:lnTo>
                <a:lnTo>
                  <a:pt x="1297876" y="442671"/>
                </a:lnTo>
                <a:lnTo>
                  <a:pt x="1295290" y="429871"/>
                </a:lnTo>
                <a:lnTo>
                  <a:pt x="1288240" y="419420"/>
                </a:lnTo>
                <a:lnTo>
                  <a:pt x="1277784" y="412374"/>
                </a:lnTo>
                <a:lnTo>
                  <a:pt x="1264983" y="409790"/>
                </a:lnTo>
                <a:lnTo>
                  <a:pt x="1093279" y="409790"/>
                </a:lnTo>
                <a:lnTo>
                  <a:pt x="1031721" y="342188"/>
                </a:lnTo>
                <a:close/>
              </a:path>
              <a:path w="1297940" h="717550">
                <a:moveTo>
                  <a:pt x="941912" y="342874"/>
                </a:moveTo>
                <a:lnTo>
                  <a:pt x="778598" y="342874"/>
                </a:lnTo>
                <a:lnTo>
                  <a:pt x="928611" y="579831"/>
                </a:lnTo>
                <a:lnTo>
                  <a:pt x="937642" y="589261"/>
                </a:lnTo>
                <a:lnTo>
                  <a:pt x="949190" y="594320"/>
                </a:lnTo>
                <a:lnTo>
                  <a:pt x="961792" y="594681"/>
                </a:lnTo>
                <a:lnTo>
                  <a:pt x="973988" y="590016"/>
                </a:lnTo>
                <a:lnTo>
                  <a:pt x="982742" y="581924"/>
                </a:lnTo>
                <a:lnTo>
                  <a:pt x="987891" y="571641"/>
                </a:lnTo>
                <a:lnTo>
                  <a:pt x="989197" y="560264"/>
                </a:lnTo>
                <a:lnTo>
                  <a:pt x="986421" y="548894"/>
                </a:lnTo>
                <a:lnTo>
                  <a:pt x="985774" y="547458"/>
                </a:lnTo>
                <a:lnTo>
                  <a:pt x="985062" y="546023"/>
                </a:lnTo>
                <a:lnTo>
                  <a:pt x="885139" y="388200"/>
                </a:lnTo>
                <a:lnTo>
                  <a:pt x="941912" y="342874"/>
                </a:lnTo>
                <a:close/>
              </a:path>
              <a:path w="1297940" h="717550">
                <a:moveTo>
                  <a:pt x="330733" y="177622"/>
                </a:moveTo>
                <a:lnTo>
                  <a:pt x="154724" y="409790"/>
                </a:lnTo>
                <a:lnTo>
                  <a:pt x="32893" y="409790"/>
                </a:lnTo>
                <a:lnTo>
                  <a:pt x="20086" y="412374"/>
                </a:lnTo>
                <a:lnTo>
                  <a:pt x="9631" y="419420"/>
                </a:lnTo>
                <a:lnTo>
                  <a:pt x="2583" y="429871"/>
                </a:lnTo>
                <a:lnTo>
                  <a:pt x="0" y="442671"/>
                </a:lnTo>
                <a:lnTo>
                  <a:pt x="2583" y="455477"/>
                </a:lnTo>
                <a:lnTo>
                  <a:pt x="9631" y="465932"/>
                </a:lnTo>
                <a:lnTo>
                  <a:pt x="20086" y="472980"/>
                </a:lnTo>
                <a:lnTo>
                  <a:pt x="32893" y="475564"/>
                </a:lnTo>
                <a:lnTo>
                  <a:pt x="109766" y="475564"/>
                </a:lnTo>
                <a:lnTo>
                  <a:pt x="83604" y="513841"/>
                </a:lnTo>
                <a:lnTo>
                  <a:pt x="78514" y="525877"/>
                </a:lnTo>
                <a:lnTo>
                  <a:pt x="78433" y="538487"/>
                </a:lnTo>
                <a:lnTo>
                  <a:pt x="83084" y="550205"/>
                </a:lnTo>
                <a:lnTo>
                  <a:pt x="92189" y="559562"/>
                </a:lnTo>
                <a:lnTo>
                  <a:pt x="97866" y="563448"/>
                </a:lnTo>
                <a:lnTo>
                  <a:pt x="104330" y="565302"/>
                </a:lnTo>
                <a:lnTo>
                  <a:pt x="110718" y="565302"/>
                </a:lnTo>
                <a:lnTo>
                  <a:pt x="330746" y="268782"/>
                </a:lnTo>
                <a:lnTo>
                  <a:pt x="410392" y="268782"/>
                </a:lnTo>
                <a:lnTo>
                  <a:pt x="357886" y="191947"/>
                </a:lnTo>
                <a:lnTo>
                  <a:pt x="352589" y="185926"/>
                </a:lnTo>
                <a:lnTo>
                  <a:pt x="346090" y="181422"/>
                </a:lnTo>
                <a:lnTo>
                  <a:pt x="338701" y="178599"/>
                </a:lnTo>
                <a:lnTo>
                  <a:pt x="330733" y="177622"/>
                </a:lnTo>
                <a:close/>
              </a:path>
              <a:path w="1297940" h="717550">
                <a:moveTo>
                  <a:pt x="682932" y="302450"/>
                </a:moveTo>
                <a:lnTo>
                  <a:pt x="613473" y="302450"/>
                </a:lnTo>
                <a:lnTo>
                  <a:pt x="699414" y="394639"/>
                </a:lnTo>
                <a:lnTo>
                  <a:pt x="705967" y="397548"/>
                </a:lnTo>
                <a:lnTo>
                  <a:pt x="713003" y="397675"/>
                </a:lnTo>
                <a:lnTo>
                  <a:pt x="720026" y="397675"/>
                </a:lnTo>
                <a:lnTo>
                  <a:pt x="726490" y="394995"/>
                </a:lnTo>
                <a:lnTo>
                  <a:pt x="778598" y="342874"/>
                </a:lnTo>
                <a:lnTo>
                  <a:pt x="941912" y="342874"/>
                </a:lnTo>
                <a:lnTo>
                  <a:pt x="942771" y="342188"/>
                </a:lnTo>
                <a:lnTo>
                  <a:pt x="1031721" y="342188"/>
                </a:lnTo>
                <a:lnTo>
                  <a:pt x="1025823" y="335711"/>
                </a:lnTo>
                <a:lnTo>
                  <a:pt x="713943" y="335711"/>
                </a:lnTo>
                <a:lnTo>
                  <a:pt x="682932" y="302450"/>
                </a:lnTo>
                <a:close/>
              </a:path>
              <a:path w="1297940" h="717550">
                <a:moveTo>
                  <a:pt x="672193" y="290931"/>
                </a:moveTo>
                <a:lnTo>
                  <a:pt x="496849" y="290931"/>
                </a:lnTo>
                <a:lnTo>
                  <a:pt x="539115" y="336384"/>
                </a:lnTo>
                <a:lnTo>
                  <a:pt x="547274" y="342245"/>
                </a:lnTo>
                <a:lnTo>
                  <a:pt x="556712" y="344463"/>
                </a:lnTo>
                <a:lnTo>
                  <a:pt x="566295" y="342998"/>
                </a:lnTo>
                <a:lnTo>
                  <a:pt x="574890" y="337807"/>
                </a:lnTo>
                <a:lnTo>
                  <a:pt x="613473" y="302450"/>
                </a:lnTo>
                <a:lnTo>
                  <a:pt x="682932" y="302450"/>
                </a:lnTo>
                <a:lnTo>
                  <a:pt x="672193" y="290931"/>
                </a:lnTo>
                <a:close/>
              </a:path>
              <a:path w="1297940" h="717550">
                <a:moveTo>
                  <a:pt x="699129" y="94373"/>
                </a:moveTo>
                <a:lnTo>
                  <a:pt x="621284" y="94373"/>
                </a:lnTo>
                <a:lnTo>
                  <a:pt x="750760" y="298894"/>
                </a:lnTo>
                <a:lnTo>
                  <a:pt x="713943" y="335711"/>
                </a:lnTo>
                <a:lnTo>
                  <a:pt x="1025823" y="335711"/>
                </a:lnTo>
                <a:lnTo>
                  <a:pt x="1022700" y="332282"/>
                </a:lnTo>
                <a:lnTo>
                  <a:pt x="849744" y="332282"/>
                </a:lnTo>
                <a:lnTo>
                  <a:pt x="699129" y="94373"/>
                </a:lnTo>
                <a:close/>
              </a:path>
              <a:path w="1297940" h="717550">
                <a:moveTo>
                  <a:pt x="948937" y="264477"/>
                </a:moveTo>
                <a:lnTo>
                  <a:pt x="936897" y="265747"/>
                </a:lnTo>
                <a:lnTo>
                  <a:pt x="925817" y="271551"/>
                </a:lnTo>
                <a:lnTo>
                  <a:pt x="849744" y="332282"/>
                </a:lnTo>
                <a:lnTo>
                  <a:pt x="1022700" y="332282"/>
                </a:lnTo>
                <a:lnTo>
                  <a:pt x="970648" y="275120"/>
                </a:lnTo>
                <a:lnTo>
                  <a:pt x="960625" y="267636"/>
                </a:lnTo>
                <a:lnTo>
                  <a:pt x="948937" y="264477"/>
                </a:lnTo>
                <a:close/>
              </a:path>
              <a:path w="1297940" h="717550">
                <a:moveTo>
                  <a:pt x="621284" y="0"/>
                </a:moveTo>
                <a:lnTo>
                  <a:pt x="422135" y="285965"/>
                </a:lnTo>
                <a:lnTo>
                  <a:pt x="667563" y="285965"/>
                </a:lnTo>
                <a:lnTo>
                  <a:pt x="665100" y="283324"/>
                </a:lnTo>
                <a:lnTo>
                  <a:pt x="559155" y="283324"/>
                </a:lnTo>
                <a:lnTo>
                  <a:pt x="524941" y="246545"/>
                </a:lnTo>
                <a:lnTo>
                  <a:pt x="621284" y="94373"/>
                </a:lnTo>
                <a:lnTo>
                  <a:pt x="699129" y="94373"/>
                </a:lnTo>
                <a:lnTo>
                  <a:pt x="649071" y="15303"/>
                </a:lnTo>
                <a:lnTo>
                  <a:pt x="643768" y="8893"/>
                </a:lnTo>
                <a:lnTo>
                  <a:pt x="637139" y="4079"/>
                </a:lnTo>
                <a:lnTo>
                  <a:pt x="629529" y="1051"/>
                </a:lnTo>
                <a:lnTo>
                  <a:pt x="621284" y="0"/>
                </a:lnTo>
                <a:close/>
              </a:path>
              <a:path w="1297940" h="717550">
                <a:moveTo>
                  <a:pt x="615867" y="241315"/>
                </a:moveTo>
                <a:lnTo>
                  <a:pt x="606293" y="242787"/>
                </a:lnTo>
                <a:lnTo>
                  <a:pt x="597712" y="247980"/>
                </a:lnTo>
                <a:lnTo>
                  <a:pt x="559155" y="283324"/>
                </a:lnTo>
                <a:lnTo>
                  <a:pt x="665100" y="283324"/>
                </a:lnTo>
                <a:lnTo>
                  <a:pt x="633450" y="249377"/>
                </a:lnTo>
                <a:lnTo>
                  <a:pt x="625298" y="243526"/>
                </a:lnTo>
                <a:lnTo>
                  <a:pt x="615867" y="2413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75" name="Группа 74"/>
          <p:cNvGrpSpPr/>
          <p:nvPr/>
        </p:nvGrpSpPr>
        <p:grpSpPr>
          <a:xfrm>
            <a:off x="8210552" y="5475141"/>
            <a:ext cx="608396" cy="574810"/>
            <a:chOff x="10947402" y="7300188"/>
            <a:chExt cx="811195" cy="766413"/>
          </a:xfrm>
        </p:grpSpPr>
        <p:sp>
          <p:nvSpPr>
            <p:cNvPr id="47" name="object 47"/>
            <p:cNvSpPr/>
            <p:nvPr/>
          </p:nvSpPr>
          <p:spPr>
            <a:xfrm>
              <a:off x="11140894" y="7540821"/>
              <a:ext cx="328295" cy="525780"/>
            </a:xfrm>
            <a:custGeom>
              <a:avLst/>
              <a:gdLst/>
              <a:ahLst/>
              <a:cxnLst/>
              <a:rect l="l" t="t" r="r" b="b"/>
              <a:pathLst>
                <a:path w="328295" h="525779">
                  <a:moveTo>
                    <a:pt x="1104" y="59309"/>
                  </a:moveTo>
                  <a:lnTo>
                    <a:pt x="0" y="61087"/>
                  </a:lnTo>
                  <a:lnTo>
                    <a:pt x="1803" y="62572"/>
                  </a:lnTo>
                  <a:lnTo>
                    <a:pt x="3581" y="64109"/>
                  </a:lnTo>
                  <a:lnTo>
                    <a:pt x="52268" y="106202"/>
                  </a:lnTo>
                  <a:lnTo>
                    <a:pt x="93243" y="152768"/>
                  </a:lnTo>
                  <a:lnTo>
                    <a:pt x="119988" y="193267"/>
                  </a:lnTo>
                  <a:lnTo>
                    <a:pt x="140474" y="236191"/>
                  </a:lnTo>
                  <a:lnTo>
                    <a:pt x="154322" y="281634"/>
                  </a:lnTo>
                  <a:lnTo>
                    <a:pt x="161150" y="329692"/>
                  </a:lnTo>
                  <a:lnTo>
                    <a:pt x="161064" y="375083"/>
                  </a:lnTo>
                  <a:lnTo>
                    <a:pt x="155095" y="419393"/>
                  </a:lnTo>
                  <a:lnTo>
                    <a:pt x="143558" y="462638"/>
                  </a:lnTo>
                  <a:lnTo>
                    <a:pt x="126771" y="504837"/>
                  </a:lnTo>
                  <a:lnTo>
                    <a:pt x="120357" y="517918"/>
                  </a:lnTo>
                  <a:lnTo>
                    <a:pt x="116827" y="525094"/>
                  </a:lnTo>
                  <a:lnTo>
                    <a:pt x="119583" y="525272"/>
                  </a:lnTo>
                  <a:lnTo>
                    <a:pt x="121373" y="525500"/>
                  </a:lnTo>
                  <a:lnTo>
                    <a:pt x="158594" y="525529"/>
                  </a:lnTo>
                  <a:lnTo>
                    <a:pt x="198958" y="522566"/>
                  </a:lnTo>
                  <a:lnTo>
                    <a:pt x="216950" y="488814"/>
                  </a:lnTo>
                  <a:lnTo>
                    <a:pt x="243102" y="433975"/>
                  </a:lnTo>
                  <a:lnTo>
                    <a:pt x="262384" y="389300"/>
                  </a:lnTo>
                  <a:lnTo>
                    <a:pt x="279837" y="344039"/>
                  </a:lnTo>
                  <a:lnTo>
                    <a:pt x="295167" y="298100"/>
                  </a:lnTo>
                  <a:lnTo>
                    <a:pt x="308078" y="251393"/>
                  </a:lnTo>
                  <a:lnTo>
                    <a:pt x="308592" y="248996"/>
                  </a:lnTo>
                  <a:lnTo>
                    <a:pt x="226631" y="248996"/>
                  </a:lnTo>
                  <a:lnTo>
                    <a:pt x="196574" y="207770"/>
                  </a:lnTo>
                  <a:lnTo>
                    <a:pt x="164086" y="169772"/>
                  </a:lnTo>
                  <a:lnTo>
                    <a:pt x="128731" y="135464"/>
                  </a:lnTo>
                  <a:lnTo>
                    <a:pt x="90074" y="105309"/>
                  </a:lnTo>
                  <a:lnTo>
                    <a:pt x="47677" y="79769"/>
                  </a:lnTo>
                  <a:lnTo>
                    <a:pt x="1104" y="59309"/>
                  </a:lnTo>
                  <a:close/>
                </a:path>
                <a:path w="328295" h="525779">
                  <a:moveTo>
                    <a:pt x="312216" y="0"/>
                  </a:moveTo>
                  <a:lnTo>
                    <a:pt x="310653" y="67737"/>
                  </a:lnTo>
                  <a:lnTo>
                    <a:pt x="294563" y="133197"/>
                  </a:lnTo>
                  <a:lnTo>
                    <a:pt x="266288" y="194149"/>
                  </a:lnTo>
                  <a:lnTo>
                    <a:pt x="226631" y="248996"/>
                  </a:lnTo>
                  <a:lnTo>
                    <a:pt x="308592" y="248996"/>
                  </a:lnTo>
                  <a:lnTo>
                    <a:pt x="318275" y="203826"/>
                  </a:lnTo>
                  <a:lnTo>
                    <a:pt x="325462" y="155308"/>
                  </a:lnTo>
                  <a:lnTo>
                    <a:pt x="328007" y="122736"/>
                  </a:lnTo>
                  <a:lnTo>
                    <a:pt x="328077" y="90247"/>
                  </a:lnTo>
                  <a:lnTo>
                    <a:pt x="325439" y="57865"/>
                  </a:lnTo>
                  <a:lnTo>
                    <a:pt x="317690" y="16878"/>
                  </a:lnTo>
                  <a:lnTo>
                    <a:pt x="313613" y="4178"/>
                  </a:lnTo>
                  <a:lnTo>
                    <a:pt x="312216" y="0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1297252" y="7597914"/>
              <a:ext cx="102584" cy="118241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1143977" y="7856016"/>
              <a:ext cx="99669" cy="148399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1462835" y="7300630"/>
              <a:ext cx="99132" cy="149606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1144968" y="7300188"/>
              <a:ext cx="98807" cy="149631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947402" y="7611042"/>
              <a:ext cx="166331" cy="82832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1463077" y="7856428"/>
              <a:ext cx="100130" cy="147548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1592253" y="7610713"/>
              <a:ext cx="166344" cy="83069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322756" y="7350524"/>
              <a:ext cx="61594" cy="121285"/>
            </a:xfrm>
            <a:custGeom>
              <a:avLst/>
              <a:gdLst/>
              <a:ahLst/>
              <a:cxnLst/>
              <a:rect l="l" t="t" r="r" b="b"/>
              <a:pathLst>
                <a:path w="61595" h="121284">
                  <a:moveTo>
                    <a:pt x="29984" y="0"/>
                  </a:moveTo>
                  <a:lnTo>
                    <a:pt x="8532" y="27926"/>
                  </a:lnTo>
                  <a:lnTo>
                    <a:pt x="0" y="62393"/>
                  </a:lnTo>
                  <a:lnTo>
                    <a:pt x="4831" y="95981"/>
                  </a:lnTo>
                  <a:lnTo>
                    <a:pt x="23469" y="121272"/>
                  </a:lnTo>
                  <a:lnTo>
                    <a:pt x="23258" y="102777"/>
                  </a:lnTo>
                  <a:lnTo>
                    <a:pt x="23806" y="84410"/>
                  </a:lnTo>
                  <a:lnTo>
                    <a:pt x="25687" y="66215"/>
                  </a:lnTo>
                  <a:lnTo>
                    <a:pt x="29476" y="48234"/>
                  </a:lnTo>
                  <a:lnTo>
                    <a:pt x="57938" y="48209"/>
                  </a:lnTo>
                  <a:lnTo>
                    <a:pt x="51756" y="27853"/>
                  </a:lnTo>
                  <a:lnTo>
                    <a:pt x="29984" y="0"/>
                  </a:lnTo>
                  <a:close/>
                </a:path>
                <a:path w="61595" h="121284">
                  <a:moveTo>
                    <a:pt x="57938" y="48209"/>
                  </a:moveTo>
                  <a:lnTo>
                    <a:pt x="33134" y="48209"/>
                  </a:lnTo>
                  <a:lnTo>
                    <a:pt x="38404" y="120497"/>
                  </a:lnTo>
                  <a:lnTo>
                    <a:pt x="57052" y="90400"/>
                  </a:lnTo>
                  <a:lnTo>
                    <a:pt x="61140" y="58753"/>
                  </a:lnTo>
                  <a:lnTo>
                    <a:pt x="57938" y="48209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1091170" y="7496831"/>
              <a:ext cx="108902" cy="73072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505031" y="7732292"/>
              <a:ext cx="109600" cy="75728"/>
            </a:xfrm>
            <a:prstGeom prst="rect">
              <a:avLst/>
            </a:prstGeom>
            <a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1091402" y="7734656"/>
              <a:ext cx="108712" cy="73917"/>
            </a:xfrm>
            <a:prstGeom prst="rect">
              <a:avLst/>
            </a:prstGeom>
            <a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1505345" y="7496834"/>
              <a:ext cx="109499" cy="72547"/>
            </a:xfrm>
            <a:prstGeom prst="rect">
              <a:avLst/>
            </a:prstGeom>
            <a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1482819" y="7638822"/>
              <a:ext cx="51435" cy="27305"/>
            </a:xfrm>
            <a:custGeom>
              <a:avLst/>
              <a:gdLst/>
              <a:ahLst/>
              <a:cxnLst/>
              <a:rect l="l" t="t" r="r" b="b"/>
              <a:pathLst>
                <a:path w="51434" h="27304">
                  <a:moveTo>
                    <a:pt x="23707" y="0"/>
                  </a:moveTo>
                  <a:lnTo>
                    <a:pt x="10428" y="1911"/>
                  </a:lnTo>
                  <a:lnTo>
                    <a:pt x="0" y="9717"/>
                  </a:lnTo>
                  <a:lnTo>
                    <a:pt x="28930" y="11761"/>
                  </a:lnTo>
                  <a:lnTo>
                    <a:pt x="29349" y="14924"/>
                  </a:lnTo>
                  <a:lnTo>
                    <a:pt x="127" y="18010"/>
                  </a:lnTo>
                  <a:lnTo>
                    <a:pt x="12036" y="25358"/>
                  </a:lnTo>
                  <a:lnTo>
                    <a:pt x="25514" y="26944"/>
                  </a:lnTo>
                  <a:lnTo>
                    <a:pt x="38992" y="22910"/>
                  </a:lnTo>
                  <a:lnTo>
                    <a:pt x="50901" y="13400"/>
                  </a:lnTo>
                  <a:lnTo>
                    <a:pt x="37858" y="3868"/>
                  </a:lnTo>
                  <a:lnTo>
                    <a:pt x="23707" y="0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60564" y="7495678"/>
              <a:ext cx="31750" cy="46990"/>
            </a:xfrm>
            <a:custGeom>
              <a:avLst/>
              <a:gdLst/>
              <a:ahLst/>
              <a:cxnLst/>
              <a:rect l="l" t="t" r="r" b="b"/>
              <a:pathLst>
                <a:path w="31750" h="46990">
                  <a:moveTo>
                    <a:pt x="2307" y="0"/>
                  </a:moveTo>
                  <a:lnTo>
                    <a:pt x="0" y="15240"/>
                  </a:lnTo>
                  <a:lnTo>
                    <a:pt x="3421" y="29202"/>
                  </a:lnTo>
                  <a:lnTo>
                    <a:pt x="11687" y="40188"/>
                  </a:lnTo>
                  <a:lnTo>
                    <a:pt x="23910" y="46507"/>
                  </a:lnTo>
                  <a:lnTo>
                    <a:pt x="11768" y="19913"/>
                  </a:lnTo>
                  <a:lnTo>
                    <a:pt x="13991" y="18694"/>
                  </a:lnTo>
                  <a:lnTo>
                    <a:pt x="27740" y="18694"/>
                  </a:lnTo>
                  <a:lnTo>
                    <a:pt x="26639" y="15949"/>
                  </a:lnTo>
                  <a:lnTo>
                    <a:pt x="16813" y="6482"/>
                  </a:lnTo>
                  <a:lnTo>
                    <a:pt x="2307" y="0"/>
                  </a:lnTo>
                  <a:close/>
                </a:path>
                <a:path w="31750" h="46990">
                  <a:moveTo>
                    <a:pt x="27740" y="18694"/>
                  </a:moveTo>
                  <a:lnTo>
                    <a:pt x="13991" y="18694"/>
                  </a:lnTo>
                  <a:lnTo>
                    <a:pt x="16887" y="22364"/>
                  </a:lnTo>
                  <a:lnTo>
                    <a:pt x="19922" y="25933"/>
                  </a:lnTo>
                  <a:lnTo>
                    <a:pt x="25497" y="33693"/>
                  </a:lnTo>
                  <a:lnTo>
                    <a:pt x="28050" y="37871"/>
                  </a:lnTo>
                  <a:lnTo>
                    <a:pt x="31149" y="42595"/>
                  </a:lnTo>
                  <a:lnTo>
                    <a:pt x="31509" y="28091"/>
                  </a:lnTo>
                  <a:lnTo>
                    <a:pt x="27740" y="18694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11413856" y="7496077"/>
              <a:ext cx="31750" cy="46990"/>
            </a:xfrm>
            <a:custGeom>
              <a:avLst/>
              <a:gdLst/>
              <a:ahLst/>
              <a:cxnLst/>
              <a:rect l="l" t="t" r="r" b="b"/>
              <a:pathLst>
                <a:path w="31750" h="46990">
                  <a:moveTo>
                    <a:pt x="30768" y="18288"/>
                  </a:moveTo>
                  <a:lnTo>
                    <a:pt x="17274" y="18288"/>
                  </a:lnTo>
                  <a:lnTo>
                    <a:pt x="19789" y="19799"/>
                  </a:lnTo>
                  <a:lnTo>
                    <a:pt x="7432" y="46494"/>
                  </a:lnTo>
                  <a:lnTo>
                    <a:pt x="20136" y="39587"/>
                  </a:lnTo>
                  <a:lnTo>
                    <a:pt x="28275" y="28857"/>
                  </a:lnTo>
                  <a:lnTo>
                    <a:pt x="30768" y="18288"/>
                  </a:lnTo>
                  <a:close/>
                </a:path>
                <a:path w="31750" h="46990">
                  <a:moveTo>
                    <a:pt x="29326" y="0"/>
                  </a:moveTo>
                  <a:lnTo>
                    <a:pt x="15160" y="5718"/>
                  </a:lnTo>
                  <a:lnTo>
                    <a:pt x="5119" y="15268"/>
                  </a:lnTo>
                  <a:lnTo>
                    <a:pt x="0" y="27528"/>
                  </a:lnTo>
                  <a:lnTo>
                    <a:pt x="599" y="41376"/>
                  </a:lnTo>
                  <a:lnTo>
                    <a:pt x="17274" y="18288"/>
                  </a:lnTo>
                  <a:lnTo>
                    <a:pt x="30768" y="18288"/>
                  </a:lnTo>
                  <a:lnTo>
                    <a:pt x="31467" y="15322"/>
                  </a:lnTo>
                  <a:lnTo>
                    <a:pt x="29326" y="0"/>
                  </a:lnTo>
                  <a:close/>
                </a:path>
              </a:pathLst>
            </a:custGeom>
            <a:solidFill>
              <a:srgbClr val="050F3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4" name="object 64"/>
          <p:cNvSpPr/>
          <p:nvPr/>
        </p:nvSpPr>
        <p:spPr>
          <a:xfrm>
            <a:off x="8693340" y="3154781"/>
            <a:ext cx="512445" cy="481489"/>
          </a:xfrm>
          <a:custGeom>
            <a:avLst/>
            <a:gdLst/>
            <a:ahLst/>
            <a:cxnLst/>
            <a:rect l="l" t="t" r="r" b="b"/>
            <a:pathLst>
              <a:path w="683259" h="641985">
                <a:moveTo>
                  <a:pt x="304114" y="592779"/>
                </a:moveTo>
                <a:lnTo>
                  <a:pt x="254915" y="592779"/>
                </a:lnTo>
                <a:lnTo>
                  <a:pt x="273356" y="624220"/>
                </a:lnTo>
                <a:lnTo>
                  <a:pt x="303606" y="641149"/>
                </a:lnTo>
                <a:lnTo>
                  <a:pt x="338286" y="641573"/>
                </a:lnTo>
                <a:lnTo>
                  <a:pt x="370015" y="623501"/>
                </a:lnTo>
                <a:lnTo>
                  <a:pt x="384813" y="608844"/>
                </a:lnTo>
                <a:lnTo>
                  <a:pt x="392596" y="599714"/>
                </a:lnTo>
                <a:lnTo>
                  <a:pt x="314719" y="599714"/>
                </a:lnTo>
                <a:lnTo>
                  <a:pt x="308458" y="597123"/>
                </a:lnTo>
                <a:lnTo>
                  <a:pt x="304114" y="592779"/>
                </a:lnTo>
                <a:close/>
              </a:path>
              <a:path w="683259" h="641985">
                <a:moveTo>
                  <a:pt x="458539" y="531207"/>
                </a:moveTo>
                <a:lnTo>
                  <a:pt x="340125" y="531207"/>
                </a:lnTo>
                <a:lnTo>
                  <a:pt x="349493" y="533024"/>
                </a:lnTo>
                <a:lnTo>
                  <a:pt x="357721" y="538474"/>
                </a:lnTo>
                <a:lnTo>
                  <a:pt x="363150" y="546580"/>
                </a:lnTo>
                <a:lnTo>
                  <a:pt x="364960" y="556070"/>
                </a:lnTo>
                <a:lnTo>
                  <a:pt x="363150" y="565560"/>
                </a:lnTo>
                <a:lnTo>
                  <a:pt x="357721" y="573666"/>
                </a:lnTo>
                <a:lnTo>
                  <a:pt x="334251" y="597123"/>
                </a:lnTo>
                <a:lnTo>
                  <a:pt x="328003" y="599714"/>
                </a:lnTo>
                <a:lnTo>
                  <a:pt x="392596" y="599714"/>
                </a:lnTo>
                <a:lnTo>
                  <a:pt x="396931" y="594629"/>
                </a:lnTo>
                <a:lnTo>
                  <a:pt x="405303" y="578397"/>
                </a:lnTo>
                <a:lnTo>
                  <a:pt x="408864" y="557689"/>
                </a:lnTo>
                <a:lnTo>
                  <a:pt x="433678" y="551822"/>
                </a:lnTo>
                <a:lnTo>
                  <a:pt x="454406" y="537247"/>
                </a:lnTo>
                <a:lnTo>
                  <a:pt x="458539" y="531207"/>
                </a:lnTo>
                <a:close/>
              </a:path>
              <a:path w="683259" h="641985">
                <a:moveTo>
                  <a:pt x="178289" y="0"/>
                </a:moveTo>
                <a:lnTo>
                  <a:pt x="134515" y="8804"/>
                </a:lnTo>
                <a:lnTo>
                  <a:pt x="93329" y="27665"/>
                </a:lnTo>
                <a:lnTo>
                  <a:pt x="56579" y="56674"/>
                </a:lnTo>
                <a:lnTo>
                  <a:pt x="27823" y="93067"/>
                </a:lnTo>
                <a:lnTo>
                  <a:pt x="8981" y="133843"/>
                </a:lnTo>
                <a:lnTo>
                  <a:pt x="0" y="177183"/>
                </a:lnTo>
                <a:lnTo>
                  <a:pt x="827" y="221267"/>
                </a:lnTo>
                <a:lnTo>
                  <a:pt x="11412" y="264273"/>
                </a:lnTo>
                <a:lnTo>
                  <a:pt x="31703" y="304381"/>
                </a:lnTo>
                <a:lnTo>
                  <a:pt x="61646" y="339770"/>
                </a:lnTo>
                <a:lnTo>
                  <a:pt x="42398" y="373654"/>
                </a:lnTo>
                <a:lnTo>
                  <a:pt x="42332" y="375279"/>
                </a:lnTo>
                <a:lnTo>
                  <a:pt x="44287" y="410896"/>
                </a:lnTo>
                <a:lnTo>
                  <a:pt x="64684" y="441765"/>
                </a:lnTo>
                <a:lnTo>
                  <a:pt x="100394" y="457524"/>
                </a:lnTo>
                <a:lnTo>
                  <a:pt x="104189" y="485410"/>
                </a:lnTo>
                <a:lnTo>
                  <a:pt x="118752" y="508998"/>
                </a:lnTo>
                <a:lnTo>
                  <a:pt x="141252" y="525219"/>
                </a:lnTo>
                <a:lnTo>
                  <a:pt x="168847" y="530981"/>
                </a:lnTo>
                <a:lnTo>
                  <a:pt x="177542" y="560177"/>
                </a:lnTo>
                <a:lnTo>
                  <a:pt x="197417" y="582059"/>
                </a:lnTo>
                <a:lnTo>
                  <a:pt x="224523" y="593852"/>
                </a:lnTo>
                <a:lnTo>
                  <a:pt x="254915" y="592779"/>
                </a:lnTo>
                <a:lnTo>
                  <a:pt x="304114" y="592779"/>
                </a:lnTo>
                <a:lnTo>
                  <a:pt x="303759" y="592424"/>
                </a:lnTo>
                <a:lnTo>
                  <a:pt x="298335" y="584323"/>
                </a:lnTo>
                <a:lnTo>
                  <a:pt x="296525" y="574834"/>
                </a:lnTo>
                <a:lnTo>
                  <a:pt x="298331" y="565345"/>
                </a:lnTo>
                <a:lnTo>
                  <a:pt x="303759" y="557245"/>
                </a:lnTo>
                <a:lnTo>
                  <a:pt x="309880" y="551123"/>
                </a:lnTo>
                <a:lnTo>
                  <a:pt x="237444" y="551123"/>
                </a:lnTo>
                <a:lnTo>
                  <a:pt x="228077" y="549304"/>
                </a:lnTo>
                <a:lnTo>
                  <a:pt x="219850" y="543846"/>
                </a:lnTo>
                <a:lnTo>
                  <a:pt x="214421" y="535746"/>
                </a:lnTo>
                <a:lnTo>
                  <a:pt x="212611" y="526257"/>
                </a:lnTo>
                <a:lnTo>
                  <a:pt x="214421" y="516768"/>
                </a:lnTo>
                <a:lnTo>
                  <a:pt x="219850" y="508667"/>
                </a:lnTo>
                <a:lnTo>
                  <a:pt x="236411" y="492107"/>
                </a:lnTo>
                <a:lnTo>
                  <a:pt x="242543" y="487217"/>
                </a:lnTo>
                <a:lnTo>
                  <a:pt x="176771" y="487217"/>
                </a:lnTo>
                <a:lnTo>
                  <a:pt x="144107" y="462211"/>
                </a:lnTo>
                <a:lnTo>
                  <a:pt x="144107" y="455569"/>
                </a:lnTo>
                <a:lnTo>
                  <a:pt x="146698" y="449320"/>
                </a:lnTo>
                <a:lnTo>
                  <a:pt x="174879" y="421152"/>
                </a:lnTo>
                <a:lnTo>
                  <a:pt x="181115" y="418574"/>
                </a:lnTo>
                <a:lnTo>
                  <a:pt x="251488" y="418574"/>
                </a:lnTo>
                <a:lnTo>
                  <a:pt x="250860" y="415972"/>
                </a:lnTo>
                <a:lnTo>
                  <a:pt x="249741" y="414295"/>
                </a:lnTo>
                <a:lnTo>
                  <a:pt x="108069" y="414295"/>
                </a:lnTo>
                <a:lnTo>
                  <a:pt x="91869" y="406847"/>
                </a:lnTo>
                <a:lnTo>
                  <a:pt x="84417" y="390647"/>
                </a:lnTo>
                <a:lnTo>
                  <a:pt x="91770" y="371749"/>
                </a:lnTo>
                <a:lnTo>
                  <a:pt x="115392" y="348139"/>
                </a:lnTo>
                <a:lnTo>
                  <a:pt x="121768" y="345701"/>
                </a:lnTo>
                <a:lnTo>
                  <a:pt x="190600" y="345701"/>
                </a:lnTo>
                <a:lnTo>
                  <a:pt x="189122" y="338579"/>
                </a:lnTo>
                <a:lnTo>
                  <a:pt x="164794" y="312613"/>
                </a:lnTo>
                <a:lnTo>
                  <a:pt x="158282" y="310535"/>
                </a:lnTo>
                <a:lnTo>
                  <a:pt x="94552" y="310535"/>
                </a:lnTo>
                <a:lnTo>
                  <a:pt x="62752" y="270908"/>
                </a:lnTo>
                <a:lnTo>
                  <a:pt x="45913" y="224760"/>
                </a:lnTo>
                <a:lnTo>
                  <a:pt x="44283" y="176143"/>
                </a:lnTo>
                <a:lnTo>
                  <a:pt x="58111" y="129114"/>
                </a:lnTo>
                <a:lnTo>
                  <a:pt x="87643" y="87726"/>
                </a:lnTo>
                <a:lnTo>
                  <a:pt x="129071" y="58176"/>
                </a:lnTo>
                <a:lnTo>
                  <a:pt x="176152" y="44367"/>
                </a:lnTo>
                <a:lnTo>
                  <a:pt x="319287" y="44367"/>
                </a:lnTo>
                <a:lnTo>
                  <a:pt x="306324" y="33147"/>
                </a:lnTo>
                <a:lnTo>
                  <a:pt x="266055" y="12258"/>
                </a:lnTo>
                <a:lnTo>
                  <a:pt x="222754" y="1181"/>
                </a:lnTo>
                <a:lnTo>
                  <a:pt x="178289" y="0"/>
                </a:lnTo>
                <a:close/>
              </a:path>
              <a:path w="683259" h="641985">
                <a:moveTo>
                  <a:pt x="319502" y="482667"/>
                </a:moveTo>
                <a:lnTo>
                  <a:pt x="254681" y="482667"/>
                </a:lnTo>
                <a:lnTo>
                  <a:pt x="264766" y="484091"/>
                </a:lnTo>
                <a:lnTo>
                  <a:pt x="273799" y="489897"/>
                </a:lnTo>
                <a:lnTo>
                  <a:pt x="279257" y="498122"/>
                </a:lnTo>
                <a:lnTo>
                  <a:pt x="281077" y="507486"/>
                </a:lnTo>
                <a:lnTo>
                  <a:pt x="279257" y="516850"/>
                </a:lnTo>
                <a:lnTo>
                  <a:pt x="273799" y="525076"/>
                </a:lnTo>
                <a:lnTo>
                  <a:pt x="255029" y="543846"/>
                </a:lnTo>
                <a:lnTo>
                  <a:pt x="246809" y="549304"/>
                </a:lnTo>
                <a:lnTo>
                  <a:pt x="237444" y="551123"/>
                </a:lnTo>
                <a:lnTo>
                  <a:pt x="309880" y="551123"/>
                </a:lnTo>
                <a:lnTo>
                  <a:pt x="322529" y="538474"/>
                </a:lnTo>
                <a:lnTo>
                  <a:pt x="330757" y="533024"/>
                </a:lnTo>
                <a:lnTo>
                  <a:pt x="340125" y="531207"/>
                </a:lnTo>
                <a:lnTo>
                  <a:pt x="458539" y="531207"/>
                </a:lnTo>
                <a:lnTo>
                  <a:pt x="468714" y="516336"/>
                </a:lnTo>
                <a:lnTo>
                  <a:pt x="469267" y="513862"/>
                </a:lnTo>
                <a:lnTo>
                  <a:pt x="405545" y="513862"/>
                </a:lnTo>
                <a:lnTo>
                  <a:pt x="396180" y="512042"/>
                </a:lnTo>
                <a:lnTo>
                  <a:pt x="387979" y="506597"/>
                </a:lnTo>
                <a:lnTo>
                  <a:pt x="373364" y="495832"/>
                </a:lnTo>
                <a:lnTo>
                  <a:pt x="357440" y="489567"/>
                </a:lnTo>
                <a:lnTo>
                  <a:pt x="322618" y="489567"/>
                </a:lnTo>
                <a:lnTo>
                  <a:pt x="319502" y="482667"/>
                </a:lnTo>
                <a:close/>
              </a:path>
              <a:path w="683259" h="641985">
                <a:moveTo>
                  <a:pt x="356451" y="342577"/>
                </a:moveTo>
                <a:lnTo>
                  <a:pt x="325387" y="373654"/>
                </a:lnTo>
                <a:lnTo>
                  <a:pt x="423139" y="471406"/>
                </a:lnTo>
                <a:lnTo>
                  <a:pt x="428597" y="479631"/>
                </a:lnTo>
                <a:lnTo>
                  <a:pt x="430416" y="488995"/>
                </a:lnTo>
                <a:lnTo>
                  <a:pt x="428597" y="498359"/>
                </a:lnTo>
                <a:lnTo>
                  <a:pt x="423120" y="506597"/>
                </a:lnTo>
                <a:lnTo>
                  <a:pt x="414911" y="512042"/>
                </a:lnTo>
                <a:lnTo>
                  <a:pt x="405545" y="513862"/>
                </a:lnTo>
                <a:lnTo>
                  <a:pt x="469267" y="513862"/>
                </a:lnTo>
                <a:lnTo>
                  <a:pt x="474269" y="491459"/>
                </a:lnTo>
                <a:lnTo>
                  <a:pt x="499351" y="485814"/>
                </a:lnTo>
                <a:lnTo>
                  <a:pt x="520348" y="471296"/>
                </a:lnTo>
                <a:lnTo>
                  <a:pt x="534862" y="450298"/>
                </a:lnTo>
                <a:lnTo>
                  <a:pt x="535467" y="447609"/>
                </a:lnTo>
                <a:lnTo>
                  <a:pt x="471792" y="447609"/>
                </a:lnTo>
                <a:lnTo>
                  <a:pt x="462429" y="445792"/>
                </a:lnTo>
                <a:lnTo>
                  <a:pt x="454203" y="440341"/>
                </a:lnTo>
                <a:lnTo>
                  <a:pt x="356451" y="342577"/>
                </a:lnTo>
                <a:close/>
              </a:path>
              <a:path w="683259" h="641985">
                <a:moveTo>
                  <a:pt x="387960" y="506585"/>
                </a:moveTo>
                <a:close/>
              </a:path>
              <a:path w="683259" h="641985">
                <a:moveTo>
                  <a:pt x="339818" y="487316"/>
                </a:moveTo>
                <a:lnTo>
                  <a:pt x="322618" y="489567"/>
                </a:lnTo>
                <a:lnTo>
                  <a:pt x="357440" y="489567"/>
                </a:lnTo>
                <a:lnTo>
                  <a:pt x="357029" y="489405"/>
                </a:lnTo>
                <a:lnTo>
                  <a:pt x="339818" y="487316"/>
                </a:lnTo>
                <a:close/>
              </a:path>
              <a:path w="683259" h="641985">
                <a:moveTo>
                  <a:pt x="251488" y="418574"/>
                </a:moveTo>
                <a:lnTo>
                  <a:pt x="187757" y="418574"/>
                </a:lnTo>
                <a:lnTo>
                  <a:pt x="201998" y="423005"/>
                </a:lnTo>
                <a:lnTo>
                  <a:pt x="210673" y="433960"/>
                </a:lnTo>
                <a:lnTo>
                  <a:pt x="212287" y="447838"/>
                </a:lnTo>
                <a:lnTo>
                  <a:pt x="205346" y="461042"/>
                </a:lnTo>
                <a:lnTo>
                  <a:pt x="188798" y="477603"/>
                </a:lnTo>
                <a:lnTo>
                  <a:pt x="183731" y="483331"/>
                </a:lnTo>
                <a:lnTo>
                  <a:pt x="176771" y="487217"/>
                </a:lnTo>
                <a:lnTo>
                  <a:pt x="242543" y="487217"/>
                </a:lnTo>
                <a:lnTo>
                  <a:pt x="244831" y="485404"/>
                </a:lnTo>
                <a:lnTo>
                  <a:pt x="254681" y="482667"/>
                </a:lnTo>
                <a:lnTo>
                  <a:pt x="319502" y="482667"/>
                </a:lnTo>
                <a:lnTo>
                  <a:pt x="313403" y="469164"/>
                </a:lnTo>
                <a:lnTo>
                  <a:pt x="297904" y="452906"/>
                </a:lnTo>
                <a:lnTo>
                  <a:pt x="278195" y="442266"/>
                </a:lnTo>
                <a:lnTo>
                  <a:pt x="256350" y="438716"/>
                </a:lnTo>
                <a:lnTo>
                  <a:pt x="251488" y="418574"/>
                </a:lnTo>
                <a:close/>
              </a:path>
              <a:path w="683259" h="641985">
                <a:moveTo>
                  <a:pt x="422694" y="276346"/>
                </a:moveTo>
                <a:lnTo>
                  <a:pt x="391630" y="307410"/>
                </a:lnTo>
                <a:lnTo>
                  <a:pt x="489382" y="405150"/>
                </a:lnTo>
                <a:lnTo>
                  <a:pt x="494840" y="413377"/>
                </a:lnTo>
                <a:lnTo>
                  <a:pt x="496659" y="422745"/>
                </a:lnTo>
                <a:lnTo>
                  <a:pt x="494840" y="432114"/>
                </a:lnTo>
                <a:lnTo>
                  <a:pt x="489382" y="440341"/>
                </a:lnTo>
                <a:lnTo>
                  <a:pt x="481156" y="445792"/>
                </a:lnTo>
                <a:lnTo>
                  <a:pt x="471792" y="447609"/>
                </a:lnTo>
                <a:lnTo>
                  <a:pt x="535467" y="447609"/>
                </a:lnTo>
                <a:lnTo>
                  <a:pt x="540499" y="425216"/>
                </a:lnTo>
                <a:lnTo>
                  <a:pt x="566471" y="419175"/>
                </a:lnTo>
                <a:lnTo>
                  <a:pt x="587956" y="403649"/>
                </a:lnTo>
                <a:lnTo>
                  <a:pt x="602252" y="381337"/>
                </a:lnTo>
                <a:lnTo>
                  <a:pt x="538036" y="381337"/>
                </a:lnTo>
                <a:lnTo>
                  <a:pt x="528547" y="379527"/>
                </a:lnTo>
                <a:lnTo>
                  <a:pt x="520446" y="374098"/>
                </a:lnTo>
                <a:lnTo>
                  <a:pt x="422694" y="276346"/>
                </a:lnTo>
                <a:close/>
              </a:path>
              <a:path w="683259" h="641985">
                <a:moveTo>
                  <a:pt x="190600" y="345701"/>
                </a:moveTo>
                <a:lnTo>
                  <a:pt x="128143" y="345701"/>
                </a:lnTo>
                <a:lnTo>
                  <a:pt x="142309" y="350086"/>
                </a:lnTo>
                <a:lnTo>
                  <a:pt x="151000" y="361039"/>
                </a:lnTo>
                <a:lnTo>
                  <a:pt x="152657" y="374940"/>
                </a:lnTo>
                <a:lnTo>
                  <a:pt x="145720" y="388170"/>
                </a:lnTo>
                <a:lnTo>
                  <a:pt x="126962" y="406940"/>
                </a:lnTo>
                <a:lnTo>
                  <a:pt x="108069" y="414295"/>
                </a:lnTo>
                <a:lnTo>
                  <a:pt x="249741" y="414295"/>
                </a:lnTo>
                <a:lnTo>
                  <a:pt x="237820" y="396439"/>
                </a:lnTo>
                <a:lnTo>
                  <a:pt x="219141" y="382185"/>
                </a:lnTo>
                <a:lnTo>
                  <a:pt x="196736" y="375279"/>
                </a:lnTo>
                <a:lnTo>
                  <a:pt x="190600" y="345701"/>
                </a:lnTo>
                <a:close/>
              </a:path>
              <a:path w="683259" h="641985">
                <a:moveTo>
                  <a:pt x="485305" y="206458"/>
                </a:moveTo>
                <a:lnTo>
                  <a:pt x="423177" y="206458"/>
                </a:lnTo>
                <a:lnTo>
                  <a:pt x="555638" y="338906"/>
                </a:lnTo>
                <a:lnTo>
                  <a:pt x="561088" y="347132"/>
                </a:lnTo>
                <a:lnTo>
                  <a:pt x="538036" y="381337"/>
                </a:lnTo>
                <a:lnTo>
                  <a:pt x="602252" y="381337"/>
                </a:lnTo>
                <a:lnTo>
                  <a:pt x="606819" y="354680"/>
                </a:lnTo>
                <a:lnTo>
                  <a:pt x="626796" y="334690"/>
                </a:lnTo>
                <a:lnTo>
                  <a:pt x="646120" y="310319"/>
                </a:lnTo>
                <a:lnTo>
                  <a:pt x="589052" y="310319"/>
                </a:lnTo>
                <a:lnTo>
                  <a:pt x="588290" y="309481"/>
                </a:lnTo>
                <a:lnTo>
                  <a:pt x="587502" y="308655"/>
                </a:lnTo>
                <a:lnTo>
                  <a:pt x="485305" y="206458"/>
                </a:lnTo>
                <a:close/>
              </a:path>
              <a:path w="683259" h="641985">
                <a:moveTo>
                  <a:pt x="130890" y="301793"/>
                </a:moveTo>
                <a:lnTo>
                  <a:pt x="94552" y="310535"/>
                </a:lnTo>
                <a:lnTo>
                  <a:pt x="158282" y="310535"/>
                </a:lnTo>
                <a:lnTo>
                  <a:pt x="130890" y="301793"/>
                </a:lnTo>
                <a:close/>
              </a:path>
              <a:path w="683259" h="641985">
                <a:moveTo>
                  <a:pt x="608982" y="42607"/>
                </a:moveTo>
                <a:lnTo>
                  <a:pt x="479389" y="42607"/>
                </a:lnTo>
                <a:lnTo>
                  <a:pt x="511886" y="44423"/>
                </a:lnTo>
                <a:lnTo>
                  <a:pt x="542597" y="53223"/>
                </a:lnTo>
                <a:lnTo>
                  <a:pt x="595198" y="88305"/>
                </a:lnTo>
                <a:lnTo>
                  <a:pt x="630264" y="140917"/>
                </a:lnTo>
                <a:lnTo>
                  <a:pt x="640866" y="204123"/>
                </a:lnTo>
                <a:lnTo>
                  <a:pt x="634828" y="237532"/>
                </a:lnTo>
                <a:lnTo>
                  <a:pt x="620076" y="270989"/>
                </a:lnTo>
                <a:lnTo>
                  <a:pt x="595744" y="303626"/>
                </a:lnTo>
                <a:lnTo>
                  <a:pt x="589052" y="310319"/>
                </a:lnTo>
                <a:lnTo>
                  <a:pt x="646120" y="310319"/>
                </a:lnTo>
                <a:lnTo>
                  <a:pt x="654956" y="299175"/>
                </a:lnTo>
                <a:lnTo>
                  <a:pt x="673729" y="259457"/>
                </a:lnTo>
                <a:lnTo>
                  <a:pt x="683117" y="217217"/>
                </a:lnTo>
                <a:lnTo>
                  <a:pt x="683033" y="173756"/>
                </a:lnTo>
                <a:lnTo>
                  <a:pt x="673734" y="131900"/>
                </a:lnTo>
                <a:lnTo>
                  <a:pt x="654964" y="92185"/>
                </a:lnTo>
                <a:lnTo>
                  <a:pt x="626809" y="56674"/>
                </a:lnTo>
                <a:lnTo>
                  <a:pt x="608982" y="42607"/>
                </a:lnTo>
                <a:close/>
              </a:path>
              <a:path w="683259" h="641985">
                <a:moveTo>
                  <a:pt x="319287" y="44367"/>
                </a:moveTo>
                <a:lnTo>
                  <a:pt x="176152" y="44367"/>
                </a:lnTo>
                <a:lnTo>
                  <a:pt x="224817" y="46044"/>
                </a:lnTo>
                <a:lnTo>
                  <a:pt x="270999" y="62952"/>
                </a:lnTo>
                <a:lnTo>
                  <a:pt x="310629" y="94838"/>
                </a:lnTo>
                <a:lnTo>
                  <a:pt x="256324" y="149130"/>
                </a:lnTo>
                <a:lnTo>
                  <a:pt x="299847" y="192653"/>
                </a:lnTo>
                <a:lnTo>
                  <a:pt x="327819" y="212318"/>
                </a:lnTo>
                <a:lnTo>
                  <a:pt x="359645" y="221173"/>
                </a:lnTo>
                <a:lnTo>
                  <a:pt x="392405" y="219219"/>
                </a:lnTo>
                <a:lnTo>
                  <a:pt x="423177" y="206458"/>
                </a:lnTo>
                <a:lnTo>
                  <a:pt x="485305" y="206458"/>
                </a:lnTo>
                <a:lnTo>
                  <a:pt x="456664" y="177816"/>
                </a:lnTo>
                <a:lnTo>
                  <a:pt x="370140" y="177816"/>
                </a:lnTo>
                <a:lnTo>
                  <a:pt x="349248" y="173756"/>
                </a:lnTo>
                <a:lnTo>
                  <a:pt x="330899" y="161576"/>
                </a:lnTo>
                <a:lnTo>
                  <a:pt x="318453" y="149130"/>
                </a:lnTo>
                <a:lnTo>
                  <a:pt x="379844" y="87726"/>
                </a:lnTo>
                <a:lnTo>
                  <a:pt x="412006" y="63761"/>
                </a:lnTo>
                <a:lnTo>
                  <a:pt x="341694" y="63761"/>
                </a:lnTo>
                <a:lnTo>
                  <a:pt x="319287" y="44367"/>
                </a:lnTo>
                <a:close/>
              </a:path>
              <a:path w="683259" h="641985">
                <a:moveTo>
                  <a:pt x="424904" y="146057"/>
                </a:moveTo>
                <a:lnTo>
                  <a:pt x="409372" y="161576"/>
                </a:lnTo>
                <a:lnTo>
                  <a:pt x="391029" y="173756"/>
                </a:lnTo>
                <a:lnTo>
                  <a:pt x="370140" y="177816"/>
                </a:lnTo>
                <a:lnTo>
                  <a:pt x="456664" y="177816"/>
                </a:lnTo>
                <a:lnTo>
                  <a:pt x="424904" y="146057"/>
                </a:lnTo>
                <a:close/>
              </a:path>
              <a:path w="683259" h="641985">
                <a:moveTo>
                  <a:pt x="505089" y="5"/>
                </a:moveTo>
                <a:lnTo>
                  <a:pt x="460624" y="1185"/>
                </a:lnTo>
                <a:lnTo>
                  <a:pt x="417325" y="12261"/>
                </a:lnTo>
                <a:lnTo>
                  <a:pt x="377059" y="33147"/>
                </a:lnTo>
                <a:lnTo>
                  <a:pt x="341694" y="63761"/>
                </a:lnTo>
                <a:lnTo>
                  <a:pt x="412006" y="63761"/>
                </a:lnTo>
                <a:lnTo>
                  <a:pt x="412502" y="63391"/>
                </a:lnTo>
                <a:lnTo>
                  <a:pt x="445973" y="48640"/>
                </a:lnTo>
                <a:lnTo>
                  <a:pt x="479389" y="42607"/>
                </a:lnTo>
                <a:lnTo>
                  <a:pt x="608982" y="42607"/>
                </a:lnTo>
                <a:lnTo>
                  <a:pt x="590040" y="27661"/>
                </a:lnTo>
                <a:lnTo>
                  <a:pt x="548825" y="8798"/>
                </a:lnTo>
                <a:lnTo>
                  <a:pt x="505089" y="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8773857" y="2017112"/>
            <a:ext cx="729139" cy="425291"/>
          </a:xfrm>
          <a:custGeom>
            <a:avLst/>
            <a:gdLst/>
            <a:ahLst/>
            <a:cxnLst/>
            <a:rect l="l" t="t" r="r" b="b"/>
            <a:pathLst>
              <a:path w="972184" h="567054">
                <a:moveTo>
                  <a:pt x="649020" y="0"/>
                </a:moveTo>
                <a:lnTo>
                  <a:pt x="188696" y="457"/>
                </a:lnTo>
                <a:lnTo>
                  <a:pt x="162131" y="28270"/>
                </a:lnTo>
                <a:lnTo>
                  <a:pt x="162090" y="54152"/>
                </a:lnTo>
                <a:lnTo>
                  <a:pt x="44157" y="54152"/>
                </a:lnTo>
                <a:lnTo>
                  <a:pt x="26987" y="57628"/>
                </a:lnTo>
                <a:lnTo>
                  <a:pt x="12949" y="67102"/>
                </a:lnTo>
                <a:lnTo>
                  <a:pt x="3476" y="81140"/>
                </a:lnTo>
                <a:lnTo>
                  <a:pt x="0" y="98310"/>
                </a:lnTo>
                <a:lnTo>
                  <a:pt x="3476" y="115488"/>
                </a:lnTo>
                <a:lnTo>
                  <a:pt x="12949" y="129530"/>
                </a:lnTo>
                <a:lnTo>
                  <a:pt x="26987" y="139005"/>
                </a:lnTo>
                <a:lnTo>
                  <a:pt x="44157" y="142481"/>
                </a:lnTo>
                <a:lnTo>
                  <a:pt x="162090" y="142481"/>
                </a:lnTo>
                <a:lnTo>
                  <a:pt x="162090" y="184810"/>
                </a:lnTo>
                <a:lnTo>
                  <a:pt x="84874" y="184810"/>
                </a:lnTo>
                <a:lnTo>
                  <a:pt x="67703" y="188286"/>
                </a:lnTo>
                <a:lnTo>
                  <a:pt x="53665" y="197759"/>
                </a:lnTo>
                <a:lnTo>
                  <a:pt x="44192" y="211797"/>
                </a:lnTo>
                <a:lnTo>
                  <a:pt x="40716" y="228968"/>
                </a:lnTo>
                <a:lnTo>
                  <a:pt x="44192" y="246146"/>
                </a:lnTo>
                <a:lnTo>
                  <a:pt x="53665" y="260188"/>
                </a:lnTo>
                <a:lnTo>
                  <a:pt x="67703" y="269662"/>
                </a:lnTo>
                <a:lnTo>
                  <a:pt x="84874" y="273138"/>
                </a:lnTo>
                <a:lnTo>
                  <a:pt x="162090" y="273138"/>
                </a:lnTo>
                <a:lnTo>
                  <a:pt x="162090" y="315467"/>
                </a:lnTo>
                <a:lnTo>
                  <a:pt x="125590" y="315467"/>
                </a:lnTo>
                <a:lnTo>
                  <a:pt x="108417" y="318946"/>
                </a:lnTo>
                <a:lnTo>
                  <a:pt x="94375" y="328423"/>
                </a:lnTo>
                <a:lnTo>
                  <a:pt x="84897" y="342466"/>
                </a:lnTo>
                <a:lnTo>
                  <a:pt x="81419" y="359638"/>
                </a:lnTo>
                <a:lnTo>
                  <a:pt x="84897" y="376814"/>
                </a:lnTo>
                <a:lnTo>
                  <a:pt x="94375" y="390852"/>
                </a:lnTo>
                <a:lnTo>
                  <a:pt x="108417" y="400322"/>
                </a:lnTo>
                <a:lnTo>
                  <a:pt x="125590" y="403796"/>
                </a:lnTo>
                <a:lnTo>
                  <a:pt x="162090" y="403796"/>
                </a:lnTo>
                <a:lnTo>
                  <a:pt x="162090" y="448068"/>
                </a:lnTo>
                <a:lnTo>
                  <a:pt x="164313" y="459065"/>
                </a:lnTo>
                <a:lnTo>
                  <a:pt x="170375" y="468052"/>
                </a:lnTo>
                <a:lnTo>
                  <a:pt x="179358" y="474114"/>
                </a:lnTo>
                <a:lnTo>
                  <a:pt x="190347" y="476338"/>
                </a:lnTo>
                <a:lnTo>
                  <a:pt x="238239" y="476338"/>
                </a:lnTo>
                <a:lnTo>
                  <a:pt x="250271" y="512037"/>
                </a:lnTo>
                <a:lnTo>
                  <a:pt x="273459" y="540746"/>
                </a:lnTo>
                <a:lnTo>
                  <a:pt x="305215" y="559874"/>
                </a:lnTo>
                <a:lnTo>
                  <a:pt x="342950" y="566826"/>
                </a:lnTo>
                <a:lnTo>
                  <a:pt x="380712" y="559863"/>
                </a:lnTo>
                <a:lnTo>
                  <a:pt x="412454" y="540746"/>
                </a:lnTo>
                <a:lnTo>
                  <a:pt x="435648" y="512037"/>
                </a:lnTo>
                <a:lnTo>
                  <a:pt x="439888" y="499465"/>
                </a:lnTo>
                <a:lnTo>
                  <a:pt x="342950" y="499465"/>
                </a:lnTo>
                <a:lnTo>
                  <a:pt x="327992" y="496437"/>
                </a:lnTo>
                <a:lnTo>
                  <a:pt x="315763" y="488184"/>
                </a:lnTo>
                <a:lnTo>
                  <a:pt x="307510" y="475955"/>
                </a:lnTo>
                <a:lnTo>
                  <a:pt x="304482" y="460997"/>
                </a:lnTo>
                <a:lnTo>
                  <a:pt x="307510" y="446031"/>
                </a:lnTo>
                <a:lnTo>
                  <a:pt x="315763" y="433798"/>
                </a:lnTo>
                <a:lnTo>
                  <a:pt x="327992" y="425544"/>
                </a:lnTo>
                <a:lnTo>
                  <a:pt x="342950" y="422516"/>
                </a:lnTo>
                <a:lnTo>
                  <a:pt x="971892" y="422516"/>
                </a:lnTo>
                <a:lnTo>
                  <a:pt x="971892" y="343928"/>
                </a:lnTo>
                <a:lnTo>
                  <a:pt x="965664" y="304243"/>
                </a:lnTo>
                <a:lnTo>
                  <a:pt x="929909" y="269769"/>
                </a:lnTo>
                <a:lnTo>
                  <a:pt x="903833" y="263258"/>
                </a:lnTo>
                <a:lnTo>
                  <a:pt x="901280" y="262597"/>
                </a:lnTo>
                <a:lnTo>
                  <a:pt x="886684" y="258521"/>
                </a:lnTo>
                <a:lnTo>
                  <a:pt x="677290" y="258521"/>
                </a:lnTo>
                <a:lnTo>
                  <a:pt x="677290" y="156032"/>
                </a:lnTo>
                <a:lnTo>
                  <a:pt x="811463" y="156032"/>
                </a:lnTo>
                <a:lnTo>
                  <a:pt x="799937" y="140573"/>
                </a:lnTo>
                <a:lnTo>
                  <a:pt x="782969" y="127295"/>
                </a:lnTo>
                <a:lnTo>
                  <a:pt x="763374" y="118336"/>
                </a:lnTo>
                <a:lnTo>
                  <a:pt x="743381" y="115049"/>
                </a:lnTo>
                <a:lnTo>
                  <a:pt x="677290" y="115049"/>
                </a:lnTo>
                <a:lnTo>
                  <a:pt x="677290" y="28270"/>
                </a:lnTo>
                <a:lnTo>
                  <a:pt x="675065" y="17273"/>
                </a:lnTo>
                <a:lnTo>
                  <a:pt x="668999" y="8286"/>
                </a:lnTo>
                <a:lnTo>
                  <a:pt x="660012" y="2224"/>
                </a:lnTo>
                <a:lnTo>
                  <a:pt x="649020" y="0"/>
                </a:lnTo>
                <a:close/>
              </a:path>
              <a:path w="972184" h="567054">
                <a:moveTo>
                  <a:pt x="713998" y="476199"/>
                </a:moveTo>
                <a:lnTo>
                  <a:pt x="644537" y="476199"/>
                </a:lnTo>
                <a:lnTo>
                  <a:pt x="656545" y="511951"/>
                </a:lnTo>
                <a:lnTo>
                  <a:pt x="679732" y="540705"/>
                </a:lnTo>
                <a:lnTo>
                  <a:pt x="711506" y="559863"/>
                </a:lnTo>
                <a:lnTo>
                  <a:pt x="749274" y="566826"/>
                </a:lnTo>
                <a:lnTo>
                  <a:pt x="787037" y="559863"/>
                </a:lnTo>
                <a:lnTo>
                  <a:pt x="818783" y="540746"/>
                </a:lnTo>
                <a:lnTo>
                  <a:pt x="841977" y="512037"/>
                </a:lnTo>
                <a:lnTo>
                  <a:pt x="846215" y="499465"/>
                </a:lnTo>
                <a:lnTo>
                  <a:pt x="749274" y="499465"/>
                </a:lnTo>
                <a:lnTo>
                  <a:pt x="734316" y="496437"/>
                </a:lnTo>
                <a:lnTo>
                  <a:pt x="722087" y="488184"/>
                </a:lnTo>
                <a:lnTo>
                  <a:pt x="713998" y="476199"/>
                </a:lnTo>
                <a:close/>
              </a:path>
              <a:path w="972184" h="567054">
                <a:moveTo>
                  <a:pt x="749274" y="422516"/>
                </a:moveTo>
                <a:lnTo>
                  <a:pt x="342950" y="422516"/>
                </a:lnTo>
                <a:lnTo>
                  <a:pt x="357918" y="425544"/>
                </a:lnTo>
                <a:lnTo>
                  <a:pt x="370155" y="433798"/>
                </a:lnTo>
                <a:lnTo>
                  <a:pt x="378414" y="446031"/>
                </a:lnTo>
                <a:lnTo>
                  <a:pt x="381444" y="460997"/>
                </a:lnTo>
                <a:lnTo>
                  <a:pt x="378414" y="475955"/>
                </a:lnTo>
                <a:lnTo>
                  <a:pt x="370155" y="488184"/>
                </a:lnTo>
                <a:lnTo>
                  <a:pt x="357918" y="496437"/>
                </a:lnTo>
                <a:lnTo>
                  <a:pt x="342950" y="499465"/>
                </a:lnTo>
                <a:lnTo>
                  <a:pt x="439888" y="499465"/>
                </a:lnTo>
                <a:lnTo>
                  <a:pt x="447687" y="476338"/>
                </a:lnTo>
                <a:lnTo>
                  <a:pt x="642480" y="476338"/>
                </a:lnTo>
                <a:lnTo>
                  <a:pt x="644537" y="476199"/>
                </a:lnTo>
                <a:lnTo>
                  <a:pt x="713998" y="476199"/>
                </a:lnTo>
                <a:lnTo>
                  <a:pt x="713834" y="475955"/>
                </a:lnTo>
                <a:lnTo>
                  <a:pt x="710806" y="460997"/>
                </a:lnTo>
                <a:lnTo>
                  <a:pt x="713834" y="446031"/>
                </a:lnTo>
                <a:lnTo>
                  <a:pt x="722087" y="433798"/>
                </a:lnTo>
                <a:lnTo>
                  <a:pt x="734316" y="425544"/>
                </a:lnTo>
                <a:lnTo>
                  <a:pt x="749274" y="422516"/>
                </a:lnTo>
                <a:close/>
              </a:path>
              <a:path w="972184" h="567054">
                <a:moveTo>
                  <a:pt x="971892" y="422516"/>
                </a:moveTo>
                <a:lnTo>
                  <a:pt x="749274" y="422516"/>
                </a:lnTo>
                <a:lnTo>
                  <a:pt x="764242" y="425544"/>
                </a:lnTo>
                <a:lnTo>
                  <a:pt x="776479" y="433798"/>
                </a:lnTo>
                <a:lnTo>
                  <a:pt x="784737" y="446031"/>
                </a:lnTo>
                <a:lnTo>
                  <a:pt x="787768" y="460997"/>
                </a:lnTo>
                <a:lnTo>
                  <a:pt x="784737" y="475955"/>
                </a:lnTo>
                <a:lnTo>
                  <a:pt x="776479" y="488184"/>
                </a:lnTo>
                <a:lnTo>
                  <a:pt x="764242" y="496437"/>
                </a:lnTo>
                <a:lnTo>
                  <a:pt x="749274" y="499465"/>
                </a:lnTo>
                <a:lnTo>
                  <a:pt x="846215" y="499465"/>
                </a:lnTo>
                <a:lnTo>
                  <a:pt x="854011" y="476338"/>
                </a:lnTo>
                <a:lnTo>
                  <a:pt x="922781" y="476338"/>
                </a:lnTo>
                <a:lnTo>
                  <a:pt x="941878" y="472474"/>
                </a:lnTo>
                <a:lnTo>
                  <a:pt x="957491" y="461943"/>
                </a:lnTo>
                <a:lnTo>
                  <a:pt x="968026" y="446335"/>
                </a:lnTo>
                <a:lnTo>
                  <a:pt x="971892" y="427240"/>
                </a:lnTo>
                <a:lnTo>
                  <a:pt x="971892" y="422516"/>
                </a:lnTo>
                <a:close/>
              </a:path>
              <a:path w="972184" h="567054">
                <a:moveTo>
                  <a:pt x="811463" y="156032"/>
                </a:moveTo>
                <a:lnTo>
                  <a:pt x="727786" y="156032"/>
                </a:lnTo>
                <a:lnTo>
                  <a:pt x="742893" y="158578"/>
                </a:lnTo>
                <a:lnTo>
                  <a:pt x="757862" y="165465"/>
                </a:lnTo>
                <a:lnTo>
                  <a:pt x="770855" y="175566"/>
                </a:lnTo>
                <a:lnTo>
                  <a:pt x="780033" y="187756"/>
                </a:lnTo>
                <a:lnTo>
                  <a:pt x="813079" y="254634"/>
                </a:lnTo>
                <a:lnTo>
                  <a:pt x="813777" y="255981"/>
                </a:lnTo>
                <a:lnTo>
                  <a:pt x="814507" y="257286"/>
                </a:lnTo>
                <a:lnTo>
                  <a:pt x="815251" y="258521"/>
                </a:lnTo>
                <a:lnTo>
                  <a:pt x="886684" y="258521"/>
                </a:lnTo>
                <a:lnTo>
                  <a:pt x="882239" y="257276"/>
                </a:lnTo>
                <a:lnTo>
                  <a:pt x="868011" y="251550"/>
                </a:lnTo>
                <a:lnTo>
                  <a:pt x="857366" y="243683"/>
                </a:lnTo>
                <a:lnTo>
                  <a:pt x="849172" y="231978"/>
                </a:lnTo>
                <a:lnTo>
                  <a:pt x="812050" y="156819"/>
                </a:lnTo>
                <a:lnTo>
                  <a:pt x="811463" y="1560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73" name="Группа 72"/>
          <p:cNvGrpSpPr/>
          <p:nvPr/>
        </p:nvGrpSpPr>
        <p:grpSpPr>
          <a:xfrm>
            <a:off x="8235163" y="4505324"/>
            <a:ext cx="537686" cy="537686"/>
            <a:chOff x="10980216" y="6007098"/>
            <a:chExt cx="716915" cy="716915"/>
          </a:xfrm>
          <a:solidFill>
            <a:schemeClr val="accent1">
              <a:lumMod val="75000"/>
            </a:schemeClr>
          </a:solidFill>
        </p:grpSpPr>
        <p:sp>
          <p:nvSpPr>
            <p:cNvPr id="67" name="object 67"/>
            <p:cNvSpPr/>
            <p:nvPr/>
          </p:nvSpPr>
          <p:spPr>
            <a:xfrm>
              <a:off x="10980216" y="6007098"/>
              <a:ext cx="716915" cy="716915"/>
            </a:xfrm>
            <a:custGeom>
              <a:avLst/>
              <a:gdLst/>
              <a:ahLst/>
              <a:cxnLst/>
              <a:rect l="l" t="t" r="r" b="b"/>
              <a:pathLst>
                <a:path w="716915" h="716915">
                  <a:moveTo>
                    <a:pt x="358241" y="0"/>
                  </a:moveTo>
                  <a:lnTo>
                    <a:pt x="309696" y="3276"/>
                  </a:lnTo>
                  <a:lnTo>
                    <a:pt x="263116" y="12818"/>
                  </a:lnTo>
                  <a:lnTo>
                    <a:pt x="218930" y="28196"/>
                  </a:lnTo>
                  <a:lnTo>
                    <a:pt x="177570" y="48981"/>
                  </a:lnTo>
                  <a:lnTo>
                    <a:pt x="139465" y="74740"/>
                  </a:lnTo>
                  <a:lnTo>
                    <a:pt x="105044" y="105046"/>
                  </a:lnTo>
                  <a:lnTo>
                    <a:pt x="74740" y="139467"/>
                  </a:lnTo>
                  <a:lnTo>
                    <a:pt x="48980" y="177574"/>
                  </a:lnTo>
                  <a:lnTo>
                    <a:pt x="28196" y="218936"/>
                  </a:lnTo>
                  <a:lnTo>
                    <a:pt x="12818" y="263123"/>
                  </a:lnTo>
                  <a:lnTo>
                    <a:pt x="3276" y="309706"/>
                  </a:lnTo>
                  <a:lnTo>
                    <a:pt x="0" y="358254"/>
                  </a:lnTo>
                  <a:lnTo>
                    <a:pt x="3276" y="406799"/>
                  </a:lnTo>
                  <a:lnTo>
                    <a:pt x="12818" y="453379"/>
                  </a:lnTo>
                  <a:lnTo>
                    <a:pt x="28196" y="497564"/>
                  </a:lnTo>
                  <a:lnTo>
                    <a:pt x="48980" y="538925"/>
                  </a:lnTo>
                  <a:lnTo>
                    <a:pt x="74740" y="577030"/>
                  </a:lnTo>
                  <a:lnTo>
                    <a:pt x="105044" y="611451"/>
                  </a:lnTo>
                  <a:lnTo>
                    <a:pt x="139465" y="641755"/>
                  </a:lnTo>
                  <a:lnTo>
                    <a:pt x="177570" y="667515"/>
                  </a:lnTo>
                  <a:lnTo>
                    <a:pt x="218930" y="688299"/>
                  </a:lnTo>
                  <a:lnTo>
                    <a:pt x="263116" y="703677"/>
                  </a:lnTo>
                  <a:lnTo>
                    <a:pt x="309696" y="713219"/>
                  </a:lnTo>
                  <a:lnTo>
                    <a:pt x="358241" y="716495"/>
                  </a:lnTo>
                  <a:lnTo>
                    <a:pt x="406786" y="713219"/>
                  </a:lnTo>
                  <a:lnTo>
                    <a:pt x="453366" y="703677"/>
                  </a:lnTo>
                  <a:lnTo>
                    <a:pt x="497552" y="688299"/>
                  </a:lnTo>
                  <a:lnTo>
                    <a:pt x="521607" y="676211"/>
                  </a:lnTo>
                  <a:lnTo>
                    <a:pt x="358241" y="676211"/>
                  </a:lnTo>
                  <a:lnTo>
                    <a:pt x="311319" y="672757"/>
                  </a:lnTo>
                  <a:lnTo>
                    <a:pt x="266513" y="662726"/>
                  </a:lnTo>
                  <a:lnTo>
                    <a:pt x="224319" y="646614"/>
                  </a:lnTo>
                  <a:lnTo>
                    <a:pt x="185234" y="624916"/>
                  </a:lnTo>
                  <a:lnTo>
                    <a:pt x="149751" y="598127"/>
                  </a:lnTo>
                  <a:lnTo>
                    <a:pt x="118368" y="566744"/>
                  </a:lnTo>
                  <a:lnTo>
                    <a:pt x="91579" y="531261"/>
                  </a:lnTo>
                  <a:lnTo>
                    <a:pt x="69881" y="492176"/>
                  </a:lnTo>
                  <a:lnTo>
                    <a:pt x="53769" y="449982"/>
                  </a:lnTo>
                  <a:lnTo>
                    <a:pt x="43738" y="405176"/>
                  </a:lnTo>
                  <a:lnTo>
                    <a:pt x="40284" y="358254"/>
                  </a:lnTo>
                  <a:lnTo>
                    <a:pt x="43738" y="311328"/>
                  </a:lnTo>
                  <a:lnTo>
                    <a:pt x="53769" y="266520"/>
                  </a:lnTo>
                  <a:lnTo>
                    <a:pt x="69881" y="224324"/>
                  </a:lnTo>
                  <a:lnTo>
                    <a:pt x="91579" y="185237"/>
                  </a:lnTo>
                  <a:lnTo>
                    <a:pt x="118368" y="149753"/>
                  </a:lnTo>
                  <a:lnTo>
                    <a:pt x="149751" y="118369"/>
                  </a:lnTo>
                  <a:lnTo>
                    <a:pt x="185234" y="91580"/>
                  </a:lnTo>
                  <a:lnTo>
                    <a:pt x="224319" y="69881"/>
                  </a:lnTo>
                  <a:lnTo>
                    <a:pt x="266513" y="53769"/>
                  </a:lnTo>
                  <a:lnTo>
                    <a:pt x="311319" y="43738"/>
                  </a:lnTo>
                  <a:lnTo>
                    <a:pt x="358241" y="40284"/>
                  </a:lnTo>
                  <a:lnTo>
                    <a:pt x="521606" y="40284"/>
                  </a:lnTo>
                  <a:lnTo>
                    <a:pt x="497552" y="28196"/>
                  </a:lnTo>
                  <a:lnTo>
                    <a:pt x="453366" y="12818"/>
                  </a:lnTo>
                  <a:lnTo>
                    <a:pt x="406786" y="3276"/>
                  </a:lnTo>
                  <a:lnTo>
                    <a:pt x="358241" y="0"/>
                  </a:lnTo>
                  <a:close/>
                </a:path>
                <a:path w="716915" h="716915">
                  <a:moveTo>
                    <a:pt x="521606" y="40284"/>
                  </a:moveTo>
                  <a:lnTo>
                    <a:pt x="358241" y="40284"/>
                  </a:lnTo>
                  <a:lnTo>
                    <a:pt x="405164" y="43738"/>
                  </a:lnTo>
                  <a:lnTo>
                    <a:pt x="449969" y="53769"/>
                  </a:lnTo>
                  <a:lnTo>
                    <a:pt x="492163" y="69881"/>
                  </a:lnTo>
                  <a:lnTo>
                    <a:pt x="531249" y="91580"/>
                  </a:lnTo>
                  <a:lnTo>
                    <a:pt x="566731" y="118369"/>
                  </a:lnTo>
                  <a:lnTo>
                    <a:pt x="598114" y="149753"/>
                  </a:lnTo>
                  <a:lnTo>
                    <a:pt x="624903" y="185237"/>
                  </a:lnTo>
                  <a:lnTo>
                    <a:pt x="646601" y="224324"/>
                  </a:lnTo>
                  <a:lnTo>
                    <a:pt x="662714" y="266520"/>
                  </a:lnTo>
                  <a:lnTo>
                    <a:pt x="672745" y="311328"/>
                  </a:lnTo>
                  <a:lnTo>
                    <a:pt x="676198" y="358254"/>
                  </a:lnTo>
                  <a:lnTo>
                    <a:pt x="672745" y="405176"/>
                  </a:lnTo>
                  <a:lnTo>
                    <a:pt x="662714" y="449982"/>
                  </a:lnTo>
                  <a:lnTo>
                    <a:pt x="646601" y="492176"/>
                  </a:lnTo>
                  <a:lnTo>
                    <a:pt x="624903" y="531261"/>
                  </a:lnTo>
                  <a:lnTo>
                    <a:pt x="598114" y="566744"/>
                  </a:lnTo>
                  <a:lnTo>
                    <a:pt x="566731" y="598127"/>
                  </a:lnTo>
                  <a:lnTo>
                    <a:pt x="531249" y="624916"/>
                  </a:lnTo>
                  <a:lnTo>
                    <a:pt x="492163" y="646614"/>
                  </a:lnTo>
                  <a:lnTo>
                    <a:pt x="449969" y="662726"/>
                  </a:lnTo>
                  <a:lnTo>
                    <a:pt x="405164" y="672757"/>
                  </a:lnTo>
                  <a:lnTo>
                    <a:pt x="358241" y="676211"/>
                  </a:lnTo>
                  <a:lnTo>
                    <a:pt x="521607" y="676211"/>
                  </a:lnTo>
                  <a:lnTo>
                    <a:pt x="577018" y="641755"/>
                  </a:lnTo>
                  <a:lnTo>
                    <a:pt x="611438" y="611451"/>
                  </a:lnTo>
                  <a:lnTo>
                    <a:pt x="641743" y="577030"/>
                  </a:lnTo>
                  <a:lnTo>
                    <a:pt x="667502" y="538925"/>
                  </a:lnTo>
                  <a:lnTo>
                    <a:pt x="688286" y="497564"/>
                  </a:lnTo>
                  <a:lnTo>
                    <a:pt x="703664" y="453379"/>
                  </a:lnTo>
                  <a:lnTo>
                    <a:pt x="713206" y="406799"/>
                  </a:lnTo>
                  <a:lnTo>
                    <a:pt x="716483" y="358254"/>
                  </a:lnTo>
                  <a:lnTo>
                    <a:pt x="713206" y="309706"/>
                  </a:lnTo>
                  <a:lnTo>
                    <a:pt x="703664" y="263123"/>
                  </a:lnTo>
                  <a:lnTo>
                    <a:pt x="688286" y="218936"/>
                  </a:lnTo>
                  <a:lnTo>
                    <a:pt x="667502" y="177574"/>
                  </a:lnTo>
                  <a:lnTo>
                    <a:pt x="641743" y="139467"/>
                  </a:lnTo>
                  <a:lnTo>
                    <a:pt x="611438" y="105046"/>
                  </a:lnTo>
                  <a:lnTo>
                    <a:pt x="577018" y="74740"/>
                  </a:lnTo>
                  <a:lnTo>
                    <a:pt x="538912" y="48981"/>
                  </a:lnTo>
                  <a:lnTo>
                    <a:pt x="521606" y="4028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11082711" y="6092245"/>
              <a:ext cx="539750" cy="540385"/>
              <a:chOff x="11082711" y="6092245"/>
              <a:chExt cx="539750" cy="540385"/>
            </a:xfrm>
            <a:grpFill/>
          </p:grpSpPr>
          <p:sp>
            <p:nvSpPr>
              <p:cNvPr id="66" name="object 66"/>
              <p:cNvSpPr/>
              <p:nvPr/>
            </p:nvSpPr>
            <p:spPr>
              <a:xfrm>
                <a:off x="11085502" y="6123010"/>
                <a:ext cx="49720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97204">
                    <a:moveTo>
                      <a:pt x="350037" y="0"/>
                    </a:moveTo>
                    <a:lnTo>
                      <a:pt x="293835" y="11098"/>
                    </a:lnTo>
                    <a:lnTo>
                      <a:pt x="246253" y="42989"/>
                    </a:lnTo>
                    <a:lnTo>
                      <a:pt x="43014" y="246240"/>
                    </a:lnTo>
                    <a:lnTo>
                      <a:pt x="11110" y="293833"/>
                    </a:lnTo>
                    <a:lnTo>
                      <a:pt x="0" y="350037"/>
                    </a:lnTo>
                    <a:lnTo>
                      <a:pt x="7495" y="396383"/>
                    </a:lnTo>
                    <a:lnTo>
                      <a:pt x="28359" y="436671"/>
                    </a:lnTo>
                    <a:lnTo>
                      <a:pt x="60155" y="468465"/>
                    </a:lnTo>
                    <a:lnTo>
                      <a:pt x="100447" y="489328"/>
                    </a:lnTo>
                    <a:lnTo>
                      <a:pt x="146799" y="496823"/>
                    </a:lnTo>
                    <a:lnTo>
                      <a:pt x="175670" y="494003"/>
                    </a:lnTo>
                    <a:lnTo>
                      <a:pt x="228198" y="472242"/>
                    </a:lnTo>
                    <a:lnTo>
                      <a:pt x="343096" y="361327"/>
                    </a:lnTo>
                    <a:lnTo>
                      <a:pt x="50215" y="361327"/>
                    </a:lnTo>
                    <a:lnTo>
                      <a:pt x="45161" y="356273"/>
                    </a:lnTo>
                    <a:lnTo>
                      <a:pt x="45161" y="350037"/>
                    </a:lnTo>
                    <a:lnTo>
                      <a:pt x="47112" y="330053"/>
                    </a:lnTo>
                    <a:lnTo>
                      <a:pt x="52846" y="311123"/>
                    </a:lnTo>
                    <a:lnTo>
                      <a:pt x="62182" y="293685"/>
                    </a:lnTo>
                    <a:lnTo>
                      <a:pt x="74942" y="278180"/>
                    </a:lnTo>
                    <a:lnTo>
                      <a:pt x="147104" y="206019"/>
                    </a:lnTo>
                    <a:lnTo>
                      <a:pt x="222002" y="206019"/>
                    </a:lnTo>
                    <a:lnTo>
                      <a:pt x="184556" y="168567"/>
                    </a:lnTo>
                    <a:lnTo>
                      <a:pt x="278193" y="74929"/>
                    </a:lnTo>
                    <a:lnTo>
                      <a:pt x="311134" y="52844"/>
                    </a:lnTo>
                    <a:lnTo>
                      <a:pt x="350037" y="45161"/>
                    </a:lnTo>
                    <a:lnTo>
                      <a:pt x="453475" y="45161"/>
                    </a:lnTo>
                    <a:lnTo>
                      <a:pt x="436671" y="28358"/>
                    </a:lnTo>
                    <a:lnTo>
                      <a:pt x="396383" y="7495"/>
                    </a:lnTo>
                    <a:lnTo>
                      <a:pt x="350037" y="0"/>
                    </a:lnTo>
                    <a:close/>
                  </a:path>
                  <a:path w="497204" h="497204">
                    <a:moveTo>
                      <a:pt x="222002" y="206019"/>
                    </a:moveTo>
                    <a:lnTo>
                      <a:pt x="154241" y="206019"/>
                    </a:lnTo>
                    <a:lnTo>
                      <a:pt x="163068" y="214845"/>
                    </a:lnTo>
                    <a:lnTo>
                      <a:pt x="163068" y="221995"/>
                    </a:lnTo>
                    <a:lnTo>
                      <a:pt x="90906" y="294131"/>
                    </a:lnTo>
                    <a:lnTo>
                      <a:pt x="69273" y="334497"/>
                    </a:lnTo>
                    <a:lnTo>
                      <a:pt x="67754" y="350037"/>
                    </a:lnTo>
                    <a:lnTo>
                      <a:pt x="67754" y="356273"/>
                    </a:lnTo>
                    <a:lnTo>
                      <a:pt x="62699" y="361327"/>
                    </a:lnTo>
                    <a:lnTo>
                      <a:pt x="343096" y="361327"/>
                    </a:lnTo>
                    <a:lnTo>
                      <a:pt x="392134" y="312292"/>
                    </a:lnTo>
                    <a:lnTo>
                      <a:pt x="328256" y="312292"/>
                    </a:lnTo>
                    <a:lnTo>
                      <a:pt x="222002" y="206019"/>
                    </a:lnTo>
                    <a:close/>
                  </a:path>
                  <a:path w="497204" h="497204">
                    <a:moveTo>
                      <a:pt x="453475" y="45161"/>
                    </a:moveTo>
                    <a:lnTo>
                      <a:pt x="350037" y="45161"/>
                    </a:lnTo>
                    <a:lnTo>
                      <a:pt x="389560" y="53160"/>
                    </a:lnTo>
                    <a:lnTo>
                      <a:pt x="421867" y="74961"/>
                    </a:lnTo>
                    <a:lnTo>
                      <a:pt x="443665" y="107268"/>
                    </a:lnTo>
                    <a:lnTo>
                      <a:pt x="451662" y="146786"/>
                    </a:lnTo>
                    <a:lnTo>
                      <a:pt x="449713" y="166770"/>
                    </a:lnTo>
                    <a:lnTo>
                      <a:pt x="443984" y="185702"/>
                    </a:lnTo>
                    <a:lnTo>
                      <a:pt x="434651" y="203143"/>
                    </a:lnTo>
                    <a:lnTo>
                      <a:pt x="421894" y="218655"/>
                    </a:lnTo>
                    <a:lnTo>
                      <a:pt x="328256" y="312292"/>
                    </a:lnTo>
                    <a:lnTo>
                      <a:pt x="392134" y="312292"/>
                    </a:lnTo>
                    <a:lnTo>
                      <a:pt x="453834" y="250596"/>
                    </a:lnTo>
                    <a:lnTo>
                      <a:pt x="485736" y="202996"/>
                    </a:lnTo>
                    <a:lnTo>
                      <a:pt x="496836" y="146786"/>
                    </a:lnTo>
                    <a:lnTo>
                      <a:pt x="489334" y="100440"/>
                    </a:lnTo>
                    <a:lnTo>
                      <a:pt x="468467" y="60152"/>
                    </a:lnTo>
                    <a:lnTo>
                      <a:pt x="453475" y="4516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1082711" y="6092245"/>
                <a:ext cx="539750" cy="540385"/>
              </a:xfrm>
              <a:custGeom>
                <a:avLst/>
                <a:gdLst/>
                <a:ahLst/>
                <a:cxnLst/>
                <a:rect l="l" t="t" r="r" b="b"/>
                <a:pathLst>
                  <a:path w="539750" h="540384">
                    <a:moveTo>
                      <a:pt x="67373" y="0"/>
                    </a:moveTo>
                    <a:lnTo>
                      <a:pt x="0" y="67271"/>
                    </a:lnTo>
                    <a:lnTo>
                      <a:pt x="472198" y="540105"/>
                    </a:lnTo>
                    <a:lnTo>
                      <a:pt x="539572" y="472833"/>
                    </a:lnTo>
                    <a:lnTo>
                      <a:pt x="67373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</p:grpSp>
      <p:sp>
        <p:nvSpPr>
          <p:cNvPr id="69" name="object 69"/>
          <p:cNvSpPr txBox="1"/>
          <p:nvPr/>
        </p:nvSpPr>
        <p:spPr>
          <a:xfrm>
            <a:off x="11621365" y="6442015"/>
            <a:ext cx="169545" cy="309220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9050">
              <a:spcBef>
                <a:spcPts val="251"/>
              </a:spcBef>
            </a:pPr>
            <a:fld id="{81D60167-4931-47E6-BA6A-407CBD079E47}" type="slidenum">
              <a:rPr b="1" spc="4" dirty="0">
                <a:solidFill>
                  <a:srgbClr val="050F37"/>
                </a:solidFill>
                <a:latin typeface="Open Sans Semibold"/>
                <a:cs typeface="Open Sans Semibold"/>
              </a:rPr>
              <a:pPr marL="19050">
                <a:spcBef>
                  <a:spcPts val="251"/>
                </a:spcBef>
              </a:pPr>
              <a:t>3</a:t>
            </a:fld>
            <a:endParaRPr>
              <a:latin typeface="Open Sans Semibold"/>
              <a:cs typeface="Open Sans Semibold"/>
            </a:endParaRPr>
          </a:p>
        </p:txBody>
      </p:sp>
      <p:pic>
        <p:nvPicPr>
          <p:cNvPr id="82" name="Рисунок 81" descr="Спутник">
            <a:extLst>
              <a:ext uri="{FF2B5EF4-FFF2-40B4-BE49-F238E27FC236}">
                <a16:creationId xmlns:a16="http://schemas.microsoft.com/office/drawing/2014/main" id="{D4F869BF-3ADF-432F-AA57-CF61BFCA4D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32405" y="514244"/>
            <a:ext cx="659053" cy="65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97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6256000">
                <a:moveTo>
                  <a:pt x="0" y="0"/>
                </a:moveTo>
                <a:lnTo>
                  <a:pt x="16256000" y="0"/>
                </a:lnTo>
              </a:path>
            </a:pathLst>
          </a:custGeom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5946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4548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9646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67798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70" y="282080"/>
                </a:lnTo>
                <a:lnTo>
                  <a:pt x="230199" y="261535"/>
                </a:lnTo>
                <a:lnTo>
                  <a:pt x="261530" y="230208"/>
                </a:lnTo>
                <a:lnTo>
                  <a:pt x="282078" y="190482"/>
                </a:lnTo>
                <a:lnTo>
                  <a:pt x="289458" y="144741"/>
                </a:lnTo>
                <a:lnTo>
                  <a:pt x="282078" y="98994"/>
                </a:lnTo>
                <a:lnTo>
                  <a:pt x="261530" y="59261"/>
                </a:lnTo>
                <a:lnTo>
                  <a:pt x="230199" y="27928"/>
                </a:lnTo>
                <a:lnTo>
                  <a:pt x="190470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79101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29" y="0"/>
                </a:moveTo>
                <a:lnTo>
                  <a:pt x="98982" y="7379"/>
                </a:lnTo>
                <a:lnTo>
                  <a:pt x="59253" y="27928"/>
                </a:lnTo>
                <a:lnTo>
                  <a:pt x="27923" y="59261"/>
                </a:lnTo>
                <a:lnTo>
                  <a:pt x="7378" y="98994"/>
                </a:lnTo>
                <a:lnTo>
                  <a:pt x="0" y="144741"/>
                </a:lnTo>
                <a:lnTo>
                  <a:pt x="7378" y="190482"/>
                </a:lnTo>
                <a:lnTo>
                  <a:pt x="27923" y="230208"/>
                </a:lnTo>
                <a:lnTo>
                  <a:pt x="59253" y="261535"/>
                </a:lnTo>
                <a:lnTo>
                  <a:pt x="98982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26901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29" y="0"/>
                </a:moveTo>
                <a:lnTo>
                  <a:pt x="98982" y="7379"/>
                </a:lnTo>
                <a:lnTo>
                  <a:pt x="59253" y="27928"/>
                </a:lnTo>
                <a:lnTo>
                  <a:pt x="27923" y="59261"/>
                </a:lnTo>
                <a:lnTo>
                  <a:pt x="7378" y="98994"/>
                </a:lnTo>
                <a:lnTo>
                  <a:pt x="0" y="144741"/>
                </a:lnTo>
                <a:lnTo>
                  <a:pt x="7378" y="190482"/>
                </a:lnTo>
                <a:lnTo>
                  <a:pt x="27923" y="230208"/>
                </a:lnTo>
                <a:lnTo>
                  <a:pt x="59253" y="261535"/>
                </a:lnTo>
                <a:lnTo>
                  <a:pt x="98982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03301" y="4230039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29" y="0"/>
                </a:moveTo>
                <a:lnTo>
                  <a:pt x="98982" y="7379"/>
                </a:lnTo>
                <a:lnTo>
                  <a:pt x="59253" y="27928"/>
                </a:lnTo>
                <a:lnTo>
                  <a:pt x="27923" y="59261"/>
                </a:lnTo>
                <a:lnTo>
                  <a:pt x="7378" y="98994"/>
                </a:lnTo>
                <a:lnTo>
                  <a:pt x="0" y="144741"/>
                </a:lnTo>
                <a:lnTo>
                  <a:pt x="7378" y="190482"/>
                </a:lnTo>
                <a:lnTo>
                  <a:pt x="27923" y="230208"/>
                </a:lnTo>
                <a:lnTo>
                  <a:pt x="59253" y="261535"/>
                </a:lnTo>
                <a:lnTo>
                  <a:pt x="98982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149454"/>
            <a:ext cx="12192000" cy="0"/>
          </a:xfrm>
          <a:custGeom>
            <a:avLst/>
            <a:gdLst/>
            <a:ahLst/>
            <a:cxnLst/>
            <a:rect l="l" t="t" r="r" b="b"/>
            <a:pathLst>
              <a:path w="16256000">
                <a:moveTo>
                  <a:pt x="0" y="0"/>
                </a:moveTo>
                <a:lnTo>
                  <a:pt x="16256000" y="0"/>
                </a:lnTo>
              </a:path>
            </a:pathLst>
          </a:custGeom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6248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60" h="289559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24548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60" h="289559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69234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77423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4729" y="0"/>
                </a:moveTo>
                <a:lnTo>
                  <a:pt x="98987" y="7379"/>
                </a:lnTo>
                <a:lnTo>
                  <a:pt x="59258" y="27928"/>
                </a:lnTo>
                <a:lnTo>
                  <a:pt x="27927" y="59261"/>
                </a:lnTo>
                <a:lnTo>
                  <a:pt x="7379" y="98994"/>
                </a:lnTo>
                <a:lnTo>
                  <a:pt x="0" y="144741"/>
                </a:lnTo>
                <a:lnTo>
                  <a:pt x="7379" y="190482"/>
                </a:lnTo>
                <a:lnTo>
                  <a:pt x="27927" y="230208"/>
                </a:lnTo>
                <a:lnTo>
                  <a:pt x="59258" y="261535"/>
                </a:lnTo>
                <a:lnTo>
                  <a:pt x="98987" y="282080"/>
                </a:lnTo>
                <a:lnTo>
                  <a:pt x="144729" y="289458"/>
                </a:lnTo>
                <a:lnTo>
                  <a:pt x="190470" y="282080"/>
                </a:lnTo>
                <a:lnTo>
                  <a:pt x="230199" y="261535"/>
                </a:lnTo>
                <a:lnTo>
                  <a:pt x="261530" y="230208"/>
                </a:lnTo>
                <a:lnTo>
                  <a:pt x="282078" y="190482"/>
                </a:lnTo>
                <a:lnTo>
                  <a:pt x="289458" y="144741"/>
                </a:lnTo>
                <a:lnTo>
                  <a:pt x="282078" y="98994"/>
                </a:lnTo>
                <a:lnTo>
                  <a:pt x="261530" y="59261"/>
                </a:lnTo>
                <a:lnTo>
                  <a:pt x="230199" y="27928"/>
                </a:lnTo>
                <a:lnTo>
                  <a:pt x="190470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12514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4729" y="0"/>
                </a:moveTo>
                <a:lnTo>
                  <a:pt x="98982" y="7379"/>
                </a:lnTo>
                <a:lnTo>
                  <a:pt x="59253" y="27928"/>
                </a:lnTo>
                <a:lnTo>
                  <a:pt x="27923" y="59261"/>
                </a:lnTo>
                <a:lnTo>
                  <a:pt x="7378" y="98994"/>
                </a:lnTo>
                <a:lnTo>
                  <a:pt x="0" y="144741"/>
                </a:lnTo>
                <a:lnTo>
                  <a:pt x="7378" y="190482"/>
                </a:lnTo>
                <a:lnTo>
                  <a:pt x="27923" y="230208"/>
                </a:lnTo>
                <a:lnTo>
                  <a:pt x="59253" y="261535"/>
                </a:lnTo>
                <a:lnTo>
                  <a:pt x="98982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07901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4729" y="0"/>
                </a:moveTo>
                <a:lnTo>
                  <a:pt x="98982" y="7379"/>
                </a:lnTo>
                <a:lnTo>
                  <a:pt x="59253" y="27928"/>
                </a:lnTo>
                <a:lnTo>
                  <a:pt x="27923" y="59261"/>
                </a:lnTo>
                <a:lnTo>
                  <a:pt x="7378" y="98994"/>
                </a:lnTo>
                <a:lnTo>
                  <a:pt x="0" y="144741"/>
                </a:lnTo>
                <a:lnTo>
                  <a:pt x="7378" y="190482"/>
                </a:lnTo>
                <a:lnTo>
                  <a:pt x="27923" y="230208"/>
                </a:lnTo>
                <a:lnTo>
                  <a:pt x="59253" y="261535"/>
                </a:lnTo>
                <a:lnTo>
                  <a:pt x="98982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850951" y="6039788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4729" y="0"/>
                </a:moveTo>
                <a:lnTo>
                  <a:pt x="98982" y="7379"/>
                </a:lnTo>
                <a:lnTo>
                  <a:pt x="59253" y="27928"/>
                </a:lnTo>
                <a:lnTo>
                  <a:pt x="27923" y="59261"/>
                </a:lnTo>
                <a:lnTo>
                  <a:pt x="7378" y="98994"/>
                </a:lnTo>
                <a:lnTo>
                  <a:pt x="0" y="144741"/>
                </a:lnTo>
                <a:lnTo>
                  <a:pt x="7378" y="190482"/>
                </a:lnTo>
                <a:lnTo>
                  <a:pt x="27923" y="230208"/>
                </a:lnTo>
                <a:lnTo>
                  <a:pt x="59253" y="261535"/>
                </a:lnTo>
                <a:lnTo>
                  <a:pt x="98982" y="282080"/>
                </a:lnTo>
                <a:lnTo>
                  <a:pt x="144729" y="289458"/>
                </a:lnTo>
                <a:lnTo>
                  <a:pt x="190469" y="282080"/>
                </a:lnTo>
                <a:lnTo>
                  <a:pt x="230195" y="261535"/>
                </a:lnTo>
                <a:lnTo>
                  <a:pt x="261522" y="230208"/>
                </a:lnTo>
                <a:lnTo>
                  <a:pt x="282067" y="190482"/>
                </a:lnTo>
                <a:lnTo>
                  <a:pt x="289445" y="144741"/>
                </a:lnTo>
                <a:lnTo>
                  <a:pt x="282067" y="98994"/>
                </a:lnTo>
                <a:lnTo>
                  <a:pt x="261522" y="59261"/>
                </a:lnTo>
                <a:lnTo>
                  <a:pt x="230195" y="27928"/>
                </a:lnTo>
                <a:lnTo>
                  <a:pt x="190469" y="7379"/>
                </a:lnTo>
                <a:lnTo>
                  <a:pt x="1447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7895" y="5310145"/>
            <a:ext cx="876498" cy="5056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55299" y="5155921"/>
            <a:ext cx="713945" cy="7155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45357" y="5128088"/>
            <a:ext cx="1213218" cy="68610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57889" y="3341082"/>
            <a:ext cx="920005" cy="74976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93042" y="3349397"/>
            <a:ext cx="607031" cy="75492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17948" y="3305503"/>
            <a:ext cx="833165" cy="81253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94876" y="3465058"/>
            <a:ext cx="1147865" cy="67194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86037" y="3451634"/>
            <a:ext cx="1604000" cy="569824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42111" y="1117600"/>
            <a:ext cx="655048" cy="868848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61102" y="1229058"/>
            <a:ext cx="1194552" cy="703266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2"/>
                </a:lnTo>
                <a:lnTo>
                  <a:pt x="89189" y="58968"/>
                </a:lnTo>
                <a:lnTo>
                  <a:pt x="58970" y="89188"/>
                </a:lnTo>
                <a:lnTo>
                  <a:pt x="34234" y="124183"/>
                </a:lnTo>
                <a:lnTo>
                  <a:pt x="15687" y="163244"/>
                </a:lnTo>
                <a:lnTo>
                  <a:pt x="4039" y="205665"/>
                </a:lnTo>
                <a:lnTo>
                  <a:pt x="0" y="250736"/>
                </a:lnTo>
                <a:lnTo>
                  <a:pt x="4039" y="295795"/>
                </a:lnTo>
                <a:lnTo>
                  <a:pt x="15687" y="338205"/>
                </a:lnTo>
                <a:lnTo>
                  <a:pt x="34234" y="377258"/>
                </a:lnTo>
                <a:lnTo>
                  <a:pt x="58970" y="412246"/>
                </a:lnTo>
                <a:lnTo>
                  <a:pt x="89189" y="442461"/>
                </a:lnTo>
                <a:lnTo>
                  <a:pt x="124181" y="467193"/>
                </a:lnTo>
                <a:lnTo>
                  <a:pt x="163238" y="485737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7"/>
                </a:lnTo>
                <a:lnTo>
                  <a:pt x="377238" y="467193"/>
                </a:lnTo>
                <a:lnTo>
                  <a:pt x="412226" y="442461"/>
                </a:lnTo>
                <a:lnTo>
                  <a:pt x="442439" y="412246"/>
                </a:lnTo>
                <a:lnTo>
                  <a:pt x="467171" y="377258"/>
                </a:lnTo>
                <a:lnTo>
                  <a:pt x="485713" y="338205"/>
                </a:lnTo>
                <a:lnTo>
                  <a:pt x="497357" y="295795"/>
                </a:lnTo>
                <a:lnTo>
                  <a:pt x="501395" y="250736"/>
                </a:lnTo>
                <a:lnTo>
                  <a:pt x="497357" y="205665"/>
                </a:lnTo>
                <a:lnTo>
                  <a:pt x="485713" y="163244"/>
                </a:lnTo>
                <a:lnTo>
                  <a:pt x="467171" y="124183"/>
                </a:lnTo>
                <a:lnTo>
                  <a:pt x="442439" y="89188"/>
                </a:lnTo>
                <a:lnTo>
                  <a:pt x="412226" y="58968"/>
                </a:lnTo>
                <a:lnTo>
                  <a:pt x="377238" y="34232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74" y="0"/>
            <a:ext cx="4312920" cy="4333875"/>
          </a:xfrm>
          <a:custGeom>
            <a:avLst/>
            <a:gdLst/>
            <a:ahLst/>
            <a:cxnLst/>
            <a:rect l="l" t="t" r="r" b="b"/>
            <a:pathLst>
              <a:path w="5750560" h="5778500">
                <a:moveTo>
                  <a:pt x="5750521" y="0"/>
                </a:moveTo>
                <a:lnTo>
                  <a:pt x="0" y="0"/>
                </a:lnTo>
                <a:lnTo>
                  <a:pt x="0" y="5778500"/>
                </a:lnTo>
                <a:lnTo>
                  <a:pt x="1475879" y="3347554"/>
                </a:lnTo>
                <a:lnTo>
                  <a:pt x="3717950" y="3347554"/>
                </a:lnTo>
                <a:lnTo>
                  <a:pt x="575052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68457" y="604391"/>
            <a:ext cx="3265646" cy="11176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z="3600" b="1" spc="-4" dirty="0">
                <a:solidFill>
                  <a:srgbClr val="FFFFFF"/>
                </a:solidFill>
              </a:rPr>
              <a:t>УЧАСТНИКИ  </a:t>
            </a:r>
            <a:r>
              <a:rPr sz="3600" b="1" dirty="0">
                <a:solidFill>
                  <a:srgbClr val="FFFFFF"/>
                </a:solidFill>
              </a:rPr>
              <a:t>НОЦ</a:t>
            </a:r>
            <a:r>
              <a:rPr sz="3600" b="1" spc="-75" dirty="0">
                <a:solidFill>
                  <a:srgbClr val="FFFFFF"/>
                </a:solidFill>
              </a:rPr>
              <a:t> </a:t>
            </a:r>
            <a:r>
              <a:rPr sz="3600" b="1" spc="-4" dirty="0">
                <a:solidFill>
                  <a:srgbClr val="FFFFFF"/>
                </a:solidFill>
              </a:rPr>
              <a:t>«КУЗБАСС»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75481" y="438815"/>
            <a:ext cx="1232059" cy="642003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9525" marR="3810" lvl="0" indent="0" algn="just" defTabSz="914400" rtl="0" eaLnBrk="1" fontAlgn="auto" latinLnBrk="0" hangingPunct="1">
              <a:lnSpc>
                <a:spcPts val="162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1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ИНИЦИАТОР  </a:t>
            </a:r>
            <a:r>
              <a:rPr kumimoji="0" sz="1425" b="1" i="0" u="none" strike="noStrike" kern="1200" cap="none" spc="-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РАЗРАБОТКИ  </a:t>
            </a:r>
            <a:r>
              <a:rPr kumimoji="0" sz="1425" b="1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ПРОГРАММЫ</a:t>
            </a:r>
            <a:endParaRPr kumimoji="0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Open Sans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24481" y="2746862"/>
            <a:ext cx="9251156" cy="44868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1" i="0" u="none" strike="noStrike" kern="1200" cap="none" spc="-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ВЕДУЩИЕ ОБРАЗОВАТЕЛЬНЫЕ ОРГАНИЗАЦИИ ВЫСШЕГО ОБРАЗОВАНИЯ </a:t>
            </a:r>
            <a:r>
              <a:rPr kumimoji="0" sz="1425" b="1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И НАУЧНЫЕ</a:t>
            </a:r>
            <a:r>
              <a:rPr kumimoji="0" sz="1425" b="1" i="0" u="none" strike="noStrike" kern="1200" cap="none" spc="127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 </a:t>
            </a:r>
            <a:r>
              <a:rPr kumimoji="0" sz="1425" b="1" i="0" u="none" strike="noStrike" kern="1200" cap="none" spc="-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ОРГАНИЗАЦИИ</a:t>
            </a:r>
            <a:endParaRPr kumimoji="0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Open Sans Semi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24481" y="4827933"/>
            <a:ext cx="4705826" cy="22938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1" i="0" u="none" strike="noStrike" kern="1200" cap="none" spc="-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ОРГАНИЗАЦИИ РЕАЛЬНОГО </a:t>
            </a:r>
            <a:r>
              <a:rPr kumimoji="0" sz="1425" b="1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СЕКТОРА</a:t>
            </a:r>
            <a:r>
              <a:rPr kumimoji="0" sz="1425" b="1" i="0" u="none" strike="noStrike" kern="1200" cap="none" spc="26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 </a:t>
            </a:r>
            <a:r>
              <a:rPr kumimoji="0" sz="1425" b="1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ЭКОНОМИКИ</a:t>
            </a:r>
            <a:endParaRPr kumimoji="0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Open Sans Semi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08134" y="506854"/>
            <a:ext cx="1486548" cy="436819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9525" marR="3810" lvl="0" indent="0" algn="l" defTabSz="914400" rtl="0" eaLnBrk="1" fontAlgn="auto" latinLnBrk="0" hangingPunct="1">
              <a:lnSpc>
                <a:spcPts val="162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1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ПОЛУЧАТЕЛЬ  </a:t>
            </a:r>
            <a:r>
              <a:rPr kumimoji="0" sz="1425" b="1" i="0" u="none" strike="noStrike" kern="1200" cap="none" spc="-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t>ГРАНТА</a:t>
            </a:r>
            <a:endParaRPr kumimoji="0" sz="14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Open Sans Semi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39908" y="1219534"/>
            <a:ext cx="1173956" cy="642003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9525" marR="3810" lvl="0" indent="0" algn="l" defTabSz="914400" rtl="0" eaLnBrk="1" fontAlgn="auto" latinLnBrk="0" hangingPunct="1">
              <a:lnSpc>
                <a:spcPts val="162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0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Кемеровская  область –  Кузбасс</a:t>
            </a:r>
            <a:endParaRPr kumimoji="0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16629" y="1204410"/>
            <a:ext cx="0" cy="77343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087"/>
                </a:lnTo>
              </a:path>
            </a:pathLst>
          </a:custGeom>
          <a:ln w="40436">
            <a:solidFill>
              <a:srgbClr val="050F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13993" y="1207168"/>
            <a:ext cx="1560195" cy="642003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9525" marR="3810" lvl="0" indent="0" algn="l" defTabSz="914400" rtl="0" eaLnBrk="1" fontAlgn="auto" latinLnBrk="0" hangingPunct="1">
              <a:lnSpc>
                <a:spcPts val="162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0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Кемеровский  </a:t>
            </a:r>
            <a:r>
              <a:rPr kumimoji="0" sz="1425" b="0" i="0" u="none" strike="noStrike" kern="1200" cap="none" spc="-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государственный  </a:t>
            </a:r>
            <a:r>
              <a:rPr kumimoji="0" sz="1425" b="0" i="0" u="none" strike="noStrike" kern="1200" cap="none" spc="0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университет</a:t>
            </a:r>
            <a:endParaRPr kumimoji="0" sz="14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590810" y="1191704"/>
            <a:ext cx="0" cy="77343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087"/>
                </a:lnTo>
              </a:path>
            </a:pathLst>
          </a:custGeom>
          <a:ln w="40436">
            <a:solidFill>
              <a:srgbClr val="050F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21365" y="6442015"/>
            <a:ext cx="169545" cy="309220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9050" marR="0" lvl="0" indent="0" algn="l" defTabSz="914400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1200" cap="none" spc="4" normalizeH="0" baseline="0" noProof="0" dirty="0">
                <a:ln>
                  <a:noFill/>
                </a:ln>
                <a:solidFill>
                  <a:srgbClr val="050F37"/>
                </a:solidFill>
                <a:effectLst/>
                <a:uLnTx/>
                <a:uFillTx/>
                <a:latin typeface="Open Sans Semibold"/>
                <a:ea typeface="+mn-ea"/>
                <a:cs typeface="Open Sans Semibold"/>
              </a:rPr>
              <a:pPr marL="190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Open Sans Semibold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0641DE-FBFD-424A-AE45-3D4B4CA5816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560" y="3426390"/>
            <a:ext cx="834654" cy="6874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AE744DF-21D3-4ADA-AA19-1145364C033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19" y="5128088"/>
            <a:ext cx="1216133" cy="75484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26074D0-B171-4CEA-8CC9-A845BEF54DC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683" y="5245984"/>
            <a:ext cx="1526199" cy="55841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AA43A1C-3F53-4B46-9570-749B6BBFBFA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692" y="3336887"/>
            <a:ext cx="812387" cy="74976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482E5D2-5AB9-4327-BEA5-EDE2F8FB842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294" y="5416870"/>
            <a:ext cx="1601972" cy="2759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C22AEA8-B230-48BF-A79C-E30BFD9868C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829" y="5370846"/>
            <a:ext cx="1661823" cy="422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A8C9290-E35F-42B0-BCF8-EC2A71F67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351" y="402768"/>
            <a:ext cx="1973580" cy="2063171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" name="Picture 3" descr="C:\Users\User\Desktop\НОЦ\Новая папка\картинки из общей\26п_Монтажная область 1.png">
            <a:extLst>
              <a:ext uri="{FF2B5EF4-FFF2-40B4-BE49-F238E27FC236}">
                <a16:creationId xmlns:a16="http://schemas.microsoft.com/office/drawing/2014/main" id="{8026EF40-D6C7-4BA9-9BD0-E1374391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891" y="3586747"/>
            <a:ext cx="7292269" cy="7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76573-9BB7-4F92-9DC1-D4A088CA62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73" y="339060"/>
            <a:ext cx="1981912" cy="114561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FAD06B1E-0698-4E35-97C6-339317E3F365}"/>
              </a:ext>
            </a:extLst>
          </p:cNvPr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1"/>
                </a:lnTo>
                <a:lnTo>
                  <a:pt x="89189" y="58967"/>
                </a:lnTo>
                <a:lnTo>
                  <a:pt x="58970" y="89186"/>
                </a:lnTo>
                <a:lnTo>
                  <a:pt x="34234" y="124179"/>
                </a:lnTo>
                <a:lnTo>
                  <a:pt x="15687" y="163238"/>
                </a:lnTo>
                <a:lnTo>
                  <a:pt x="4039" y="205656"/>
                </a:lnTo>
                <a:lnTo>
                  <a:pt x="0" y="250723"/>
                </a:lnTo>
                <a:lnTo>
                  <a:pt x="4039" y="295786"/>
                </a:lnTo>
                <a:lnTo>
                  <a:pt x="15687" y="338199"/>
                </a:lnTo>
                <a:lnTo>
                  <a:pt x="34234" y="377254"/>
                </a:lnTo>
                <a:lnTo>
                  <a:pt x="58970" y="412244"/>
                </a:lnTo>
                <a:lnTo>
                  <a:pt x="89189" y="442459"/>
                </a:lnTo>
                <a:lnTo>
                  <a:pt x="124181" y="467193"/>
                </a:lnTo>
                <a:lnTo>
                  <a:pt x="163238" y="485736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6"/>
                </a:lnTo>
                <a:lnTo>
                  <a:pt x="377238" y="467193"/>
                </a:lnTo>
                <a:lnTo>
                  <a:pt x="412226" y="442459"/>
                </a:lnTo>
                <a:lnTo>
                  <a:pt x="442439" y="412244"/>
                </a:lnTo>
                <a:lnTo>
                  <a:pt x="467171" y="377254"/>
                </a:lnTo>
                <a:lnTo>
                  <a:pt x="485713" y="338199"/>
                </a:lnTo>
                <a:lnTo>
                  <a:pt x="497357" y="295786"/>
                </a:lnTo>
                <a:lnTo>
                  <a:pt x="501395" y="250723"/>
                </a:lnTo>
                <a:lnTo>
                  <a:pt x="497357" y="205656"/>
                </a:lnTo>
                <a:lnTo>
                  <a:pt x="485713" y="163238"/>
                </a:lnTo>
                <a:lnTo>
                  <a:pt x="467171" y="124179"/>
                </a:lnTo>
                <a:lnTo>
                  <a:pt x="442439" y="89186"/>
                </a:lnTo>
                <a:lnTo>
                  <a:pt x="412226" y="58967"/>
                </a:lnTo>
                <a:lnTo>
                  <a:pt x="377238" y="34231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E13E22D-04F3-4D20-957F-F6EA50C055C5}"/>
              </a:ext>
            </a:extLst>
          </p:cNvPr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3B7CA2B-B0AC-4FDD-B8FE-B340803F90A6}"/>
              </a:ext>
            </a:extLst>
          </p:cNvPr>
          <p:cNvSpPr txBox="1"/>
          <p:nvPr/>
        </p:nvSpPr>
        <p:spPr>
          <a:xfrm>
            <a:off x="11630890" y="6463130"/>
            <a:ext cx="323778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fld id="{53569C3D-D3B6-4991-8EAB-9616B09C5C62}" type="slidenum">
              <a:rPr lang="ru-RU" b="1" spc="4" smtClean="0">
                <a:solidFill>
                  <a:srgbClr val="050F37"/>
                </a:solidFill>
                <a:latin typeface="Open Sans Semibold"/>
                <a:cs typeface="Open Sans Semibold"/>
              </a:rPr>
              <a:t>5</a:t>
            </a:fld>
            <a:endParaRPr dirty="0">
              <a:latin typeface="Open Sans Semibold"/>
              <a:cs typeface="Open Sans Semibold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511254A0-ACC0-4324-BAB2-6B5B77076F79}"/>
              </a:ext>
            </a:extLst>
          </p:cNvPr>
          <p:cNvSpPr txBox="1"/>
          <p:nvPr/>
        </p:nvSpPr>
        <p:spPr>
          <a:xfrm>
            <a:off x="3207622" y="2585165"/>
            <a:ext cx="2167037" cy="46118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400" b="1" spc="-4" dirty="0">
                <a:latin typeface="Open Sans"/>
                <a:cs typeface="Open Sans"/>
              </a:rPr>
              <a:t>12 новых соглашений </a:t>
            </a:r>
            <a:br>
              <a:rPr lang="ru-RU" sz="1400" b="1" spc="-4" dirty="0">
                <a:latin typeface="Open Sans"/>
                <a:cs typeface="Open Sans"/>
              </a:rPr>
            </a:br>
            <a:r>
              <a:rPr lang="ru-RU" sz="1400" b="1" spc="-4" dirty="0">
                <a:latin typeface="Open Sans"/>
                <a:cs typeface="Open Sans"/>
              </a:rPr>
              <a:t>с институтами РАН</a:t>
            </a:r>
            <a:endParaRPr sz="1400" dirty="0">
              <a:latin typeface="Open Sans Semibold"/>
              <a:cs typeface="Open Sans Semibold"/>
            </a:endParaRPr>
          </a:p>
        </p:txBody>
      </p:sp>
      <p:pic>
        <p:nvPicPr>
          <p:cNvPr id="2050" name="Picture 2" descr="https://russiaedu.ru/media/cache/image_md_resize/uploads/upload-images/2019/08/23/sEuekYbPagM.jpg">
            <a:extLst>
              <a:ext uri="{FF2B5EF4-FFF2-40B4-BE49-F238E27FC236}">
                <a16:creationId xmlns:a16="http://schemas.microsoft.com/office/drawing/2014/main" id="{141634CE-DB6E-4364-97D3-90C0028FC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6340" y="362526"/>
            <a:ext cx="2101932" cy="2035431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bject 7">
            <a:extLst>
              <a:ext uri="{FF2B5EF4-FFF2-40B4-BE49-F238E27FC236}">
                <a16:creationId xmlns:a16="http://schemas.microsoft.com/office/drawing/2014/main" id="{ACF9B94C-CF99-4787-8D9F-34CB9058229C}"/>
              </a:ext>
            </a:extLst>
          </p:cNvPr>
          <p:cNvSpPr txBox="1"/>
          <p:nvPr/>
        </p:nvSpPr>
        <p:spPr>
          <a:xfrm>
            <a:off x="6210047" y="2457429"/>
            <a:ext cx="2479574" cy="676628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400" b="1" spc="-4" dirty="0">
                <a:latin typeface="Open Sans"/>
                <a:cs typeface="Open Sans"/>
              </a:rPr>
              <a:t>Совместно с МГУ </a:t>
            </a:r>
            <a:br>
              <a:rPr lang="ru-RU" sz="1400" b="1" spc="-4" dirty="0">
                <a:latin typeface="Open Sans"/>
                <a:cs typeface="Open Sans"/>
              </a:rPr>
            </a:br>
            <a:r>
              <a:rPr lang="ru-RU" sz="1400" b="1" spc="-4" dirty="0">
                <a:latin typeface="Open Sans"/>
                <a:cs typeface="Open Sans"/>
              </a:rPr>
              <a:t>создан консорциум</a:t>
            </a:r>
            <a:br>
              <a:rPr lang="ru-RU" sz="1400" b="1" spc="-4" dirty="0">
                <a:latin typeface="Open Sans"/>
                <a:cs typeface="Open Sans"/>
              </a:rPr>
            </a:br>
            <a:r>
              <a:rPr lang="ru-RU" sz="1400" b="1" spc="-4" dirty="0">
                <a:latin typeface="Open Sans"/>
                <a:cs typeface="Open Sans"/>
              </a:rPr>
              <a:t> «Вернадский-Кузбасс»</a:t>
            </a:r>
            <a:endParaRPr sz="1400" dirty="0">
              <a:latin typeface="Open Sans Semibold"/>
              <a:cs typeface="Open Sans Semibold"/>
            </a:endParaRPr>
          </a:p>
        </p:txBody>
      </p:sp>
      <p:pic>
        <p:nvPicPr>
          <p:cNvPr id="2054" name="Picture 6" descr="https://rospatent.gov.ru/content/uploadimages/grigorij-ivliev-850.jpg">
            <a:extLst>
              <a:ext uri="{FF2B5EF4-FFF2-40B4-BE49-F238E27FC236}">
                <a16:creationId xmlns:a16="http://schemas.microsoft.com/office/drawing/2014/main" id="{61CC7DF5-F301-417D-80C9-815B07ED7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5948" y="254537"/>
            <a:ext cx="2054942" cy="203803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7">
            <a:extLst>
              <a:ext uri="{FF2B5EF4-FFF2-40B4-BE49-F238E27FC236}">
                <a16:creationId xmlns:a16="http://schemas.microsoft.com/office/drawing/2014/main" id="{DC7E751F-F6F6-42E2-AB7D-FF6BB10E2B43}"/>
              </a:ext>
            </a:extLst>
          </p:cNvPr>
          <p:cNvSpPr txBox="1"/>
          <p:nvPr/>
        </p:nvSpPr>
        <p:spPr>
          <a:xfrm>
            <a:off x="9277740" y="2269548"/>
            <a:ext cx="2479574" cy="892071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400" b="1" spc="-4" dirty="0">
                <a:latin typeface="Open Sans"/>
                <a:cs typeface="Open Sans"/>
              </a:rPr>
              <a:t>Соглашение между Минэкономразвития РФ, Роспатентом и Правительством Кузбасса</a:t>
            </a:r>
          </a:p>
        </p:txBody>
      </p:sp>
      <p:sp>
        <p:nvSpPr>
          <p:cNvPr id="57" name="object 7">
            <a:extLst>
              <a:ext uri="{FF2B5EF4-FFF2-40B4-BE49-F238E27FC236}">
                <a16:creationId xmlns:a16="http://schemas.microsoft.com/office/drawing/2014/main" id="{74C1F6FA-7A40-485F-B224-C1A3E7EA072E}"/>
              </a:ext>
            </a:extLst>
          </p:cNvPr>
          <p:cNvSpPr txBox="1"/>
          <p:nvPr/>
        </p:nvSpPr>
        <p:spPr>
          <a:xfrm>
            <a:off x="146524" y="3755373"/>
            <a:ext cx="8128581" cy="825386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b="1" spc="-4" dirty="0">
                <a:solidFill>
                  <a:schemeClr val="bg1"/>
                </a:solidFill>
                <a:latin typeface="Open Sans"/>
                <a:cs typeface="Open Sans"/>
              </a:rPr>
              <a:t>НОЦ «КУЗБАСС» АКТИВНО РАЗВИВАЕТ ПАРТНЕРСТВА</a:t>
            </a:r>
          </a:p>
          <a:p>
            <a:pPr marL="9525" marR="3810">
              <a:spcBef>
                <a:spcPts val="236"/>
              </a:spcBef>
            </a:pPr>
            <a:r>
              <a:rPr lang="ru-RU" sz="1600" b="1" spc="-4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br>
              <a:rPr lang="ru-RU" sz="1400" b="1" spc="-4" dirty="0">
                <a:solidFill>
                  <a:srgbClr val="CD3B3B"/>
                </a:solidFill>
                <a:latin typeface="Open Sans"/>
                <a:cs typeface="Open Sans"/>
              </a:rPr>
            </a:br>
            <a:r>
              <a:rPr lang="ru-RU" sz="1400" spc="-4" dirty="0">
                <a:latin typeface="Open Sans"/>
                <a:cs typeface="Open Sans"/>
              </a:rPr>
              <a:t>С ИНСТИТУТАМИ РАН, ИНСТИТУТАМИ РАЗВИТИЯ, ИНДУСТРИАЛЬНЫМИ ПАРТНЕРАМИ</a:t>
            </a:r>
            <a:endParaRPr sz="1400" dirty="0">
              <a:latin typeface="Open Sans Semibold"/>
              <a:cs typeface="Open Sans Semibold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0683717-B49C-4062-93CD-13F1154084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622" y="5118825"/>
            <a:ext cx="850504" cy="46717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C5A790C-79DB-4699-AF8A-635AB97D74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056" y="4993505"/>
            <a:ext cx="1649672" cy="679421"/>
          </a:xfrm>
          <a:prstGeom prst="rect">
            <a:avLst/>
          </a:prstGeom>
        </p:spPr>
      </p:pic>
      <p:sp>
        <p:nvSpPr>
          <p:cNvPr id="64" name="object 7">
            <a:extLst>
              <a:ext uri="{FF2B5EF4-FFF2-40B4-BE49-F238E27FC236}">
                <a16:creationId xmlns:a16="http://schemas.microsoft.com/office/drawing/2014/main" id="{324FEF7A-3619-4F25-81DD-2D4CEC41E96C}"/>
              </a:ext>
            </a:extLst>
          </p:cNvPr>
          <p:cNvSpPr txBox="1"/>
          <p:nvPr/>
        </p:nvSpPr>
        <p:spPr>
          <a:xfrm>
            <a:off x="123116" y="4998449"/>
            <a:ext cx="2856034" cy="1004923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600" b="1" spc="-4" dirty="0">
                <a:solidFill>
                  <a:srgbClr val="CD3B3B"/>
                </a:solidFill>
                <a:latin typeface="Open Sans"/>
                <a:cs typeface="Open Sans"/>
              </a:rPr>
              <a:t>БОЛЕЕ 50 </a:t>
            </a:r>
          </a:p>
          <a:p>
            <a:pPr marL="9525" marR="3810">
              <a:spcBef>
                <a:spcPts val="236"/>
              </a:spcBef>
            </a:pPr>
            <a:r>
              <a:rPr lang="ru-RU" sz="1600" b="1" spc="-4" dirty="0">
                <a:solidFill>
                  <a:srgbClr val="CD3B3B"/>
                </a:solidFill>
                <a:latin typeface="Open Sans"/>
                <a:cs typeface="Open Sans"/>
              </a:rPr>
              <a:t>КРУПНЫХ КОМПАНИЙ</a:t>
            </a:r>
          </a:p>
          <a:p>
            <a:pPr marL="9525" marR="3810">
              <a:spcBef>
                <a:spcPts val="236"/>
              </a:spcBef>
            </a:pPr>
            <a:r>
              <a:rPr lang="ru-RU" sz="1400" spc="-4" dirty="0">
                <a:latin typeface="Open Sans"/>
                <a:cs typeface="Open Sans"/>
              </a:rPr>
              <a:t>ПРИВЛЕЧЕНЫ К РЕАЛИЗАЦИИ ПРОЕКТОВ НОЦ «КУЗБАСС»</a:t>
            </a:r>
            <a:endParaRPr sz="1200" dirty="0">
              <a:latin typeface="Open Sans Semibold"/>
              <a:cs typeface="Open Sans Semibold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D4DC12-5D6B-408C-B720-3717F9E172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55" y="5010970"/>
            <a:ext cx="1013552" cy="6291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4F6973-7709-4169-AFC4-05A2BAD873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765" y="5222790"/>
            <a:ext cx="1601972" cy="2759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B570F-0979-4842-82D5-389B28BF185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15" y="5001864"/>
            <a:ext cx="996622" cy="638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E57E2-B55D-43FB-A1C5-52B54F77EBC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979" y="5158900"/>
            <a:ext cx="1529675" cy="4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6C0B83-AB41-4D8B-BEFF-72B1E86AE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33" y="1597164"/>
            <a:ext cx="2854715" cy="277944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C778C-7CEE-45E9-8FC0-6A8CB09A5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981" y="3099906"/>
            <a:ext cx="2847449" cy="287620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76573-9BB7-4F92-9DC1-D4A088CA62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523" y="205137"/>
            <a:ext cx="1981912" cy="1145610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6E9A567E-6DB0-49E5-A04A-AD8B2E6D5C78}"/>
              </a:ext>
            </a:extLst>
          </p:cNvPr>
          <p:cNvSpPr txBox="1"/>
          <p:nvPr/>
        </p:nvSpPr>
        <p:spPr>
          <a:xfrm>
            <a:off x="328163" y="255808"/>
            <a:ext cx="6468754" cy="91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1435" rIns="0" bIns="0" rtlCol="0">
            <a:spAutoFit/>
          </a:bodyPr>
          <a:lstStyle/>
          <a:p>
            <a:pPr marL="33814">
              <a:spcBef>
                <a:spcPts val="186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СТАТУС НОЦ: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ПУТЬ К ПОБЕДАМ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3663834-BD19-4F41-AAEA-C44A00BC211B}"/>
              </a:ext>
            </a:extLst>
          </p:cNvPr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1"/>
                </a:lnTo>
                <a:lnTo>
                  <a:pt x="89189" y="58967"/>
                </a:lnTo>
                <a:lnTo>
                  <a:pt x="58970" y="89186"/>
                </a:lnTo>
                <a:lnTo>
                  <a:pt x="34234" y="124179"/>
                </a:lnTo>
                <a:lnTo>
                  <a:pt x="15687" y="163238"/>
                </a:lnTo>
                <a:lnTo>
                  <a:pt x="4039" y="205656"/>
                </a:lnTo>
                <a:lnTo>
                  <a:pt x="0" y="250723"/>
                </a:lnTo>
                <a:lnTo>
                  <a:pt x="4039" y="295786"/>
                </a:lnTo>
                <a:lnTo>
                  <a:pt x="15687" y="338199"/>
                </a:lnTo>
                <a:lnTo>
                  <a:pt x="34234" y="377254"/>
                </a:lnTo>
                <a:lnTo>
                  <a:pt x="58970" y="412244"/>
                </a:lnTo>
                <a:lnTo>
                  <a:pt x="89189" y="442459"/>
                </a:lnTo>
                <a:lnTo>
                  <a:pt x="124181" y="467193"/>
                </a:lnTo>
                <a:lnTo>
                  <a:pt x="163238" y="485736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6"/>
                </a:lnTo>
                <a:lnTo>
                  <a:pt x="377238" y="467193"/>
                </a:lnTo>
                <a:lnTo>
                  <a:pt x="412226" y="442459"/>
                </a:lnTo>
                <a:lnTo>
                  <a:pt x="442439" y="412244"/>
                </a:lnTo>
                <a:lnTo>
                  <a:pt x="467171" y="377254"/>
                </a:lnTo>
                <a:lnTo>
                  <a:pt x="485713" y="338199"/>
                </a:lnTo>
                <a:lnTo>
                  <a:pt x="497357" y="295786"/>
                </a:lnTo>
                <a:lnTo>
                  <a:pt x="501395" y="250723"/>
                </a:lnTo>
                <a:lnTo>
                  <a:pt x="497357" y="205656"/>
                </a:lnTo>
                <a:lnTo>
                  <a:pt x="485713" y="163238"/>
                </a:lnTo>
                <a:lnTo>
                  <a:pt x="467171" y="124179"/>
                </a:lnTo>
                <a:lnTo>
                  <a:pt x="442439" y="89186"/>
                </a:lnTo>
                <a:lnTo>
                  <a:pt x="412226" y="58967"/>
                </a:lnTo>
                <a:lnTo>
                  <a:pt x="377238" y="34231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DBDF4AE-1C54-4588-9DB5-BB3526B2921E}"/>
              </a:ext>
            </a:extLst>
          </p:cNvPr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6756538B-DBA4-4A2C-BACE-4E4C3D563BF0}"/>
              </a:ext>
            </a:extLst>
          </p:cNvPr>
          <p:cNvSpPr txBox="1"/>
          <p:nvPr/>
        </p:nvSpPr>
        <p:spPr>
          <a:xfrm>
            <a:off x="11630890" y="6463130"/>
            <a:ext cx="323778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fld id="{53569C3D-D3B6-4991-8EAB-9616B09C5C62}" type="slidenum">
              <a:rPr lang="ru-RU" b="1" spc="4" smtClean="0">
                <a:solidFill>
                  <a:srgbClr val="050F37"/>
                </a:solidFill>
                <a:latin typeface="Open Sans Semibold"/>
                <a:cs typeface="Open Sans Semibold"/>
              </a:rPr>
              <a:t>6</a:t>
            </a:fld>
            <a:endParaRPr dirty="0">
              <a:latin typeface="Open Sans Semibold"/>
              <a:cs typeface="Open Sans Semibold"/>
            </a:endParaRPr>
          </a:p>
        </p:txBody>
      </p:sp>
      <p:pic>
        <p:nvPicPr>
          <p:cNvPr id="14" name="Picture 3" descr="C:\Users\User\Desktop\НОЦ\Новая папка\картинки из общей\26п_Монтажная область 1.png">
            <a:extLst>
              <a:ext uri="{FF2B5EF4-FFF2-40B4-BE49-F238E27FC236}">
                <a16:creationId xmlns:a16="http://schemas.microsoft.com/office/drawing/2014/main" id="{FBF3AAF8-CACF-44DD-AFC9-D53C1B8B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365" y="6153813"/>
            <a:ext cx="6854282" cy="7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068DBB-37EF-4447-BCFF-395B3E05BDDD}"/>
              </a:ext>
            </a:extLst>
          </p:cNvPr>
          <p:cNvSpPr/>
          <p:nvPr/>
        </p:nvSpPr>
        <p:spPr>
          <a:xfrm>
            <a:off x="282118" y="6211281"/>
            <a:ext cx="6624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2020 ГОД УЧАСТНИКАМИ НОЦ ВЫИГРАНО 93 ГРАНТА </a:t>
            </a:r>
            <a:b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ОБЩУЮ СУММУ 475 МЛН РУБЛЕЙ</a:t>
            </a:r>
            <a:endParaRPr lang="ru-RU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C94F44-7B2C-408B-AA6E-99C85CBB6630}"/>
              </a:ext>
            </a:extLst>
          </p:cNvPr>
          <p:cNvSpPr/>
          <p:nvPr/>
        </p:nvSpPr>
        <p:spPr>
          <a:xfrm>
            <a:off x="3161548" y="4532807"/>
            <a:ext cx="5569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КузГТУ совместно с ПАО «КАМАЗ» </a:t>
            </a:r>
            <a:b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ведет разработки роботизированных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карьерных самосвалов грузоподъемностью до 90 т</a:t>
            </a:r>
            <a:b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Постановлению Правительства РФ №218</a:t>
            </a: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6E7A067-E9D3-4A26-BB67-E964F8AA1D2E}"/>
              </a:ext>
            </a:extLst>
          </p:cNvPr>
          <p:cNvSpPr/>
          <p:nvPr/>
        </p:nvSpPr>
        <p:spPr>
          <a:xfrm>
            <a:off x="3536857" y="1519160"/>
            <a:ext cx="59168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 коллективного </a:t>
            </a:r>
          </a:p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пользования КемГУ</a:t>
            </a:r>
            <a:b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укомплектован новейшим высокотехнологичным оборудованием, которое позволяет создавать 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цифровые двойники городов</a:t>
            </a:r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E4FF99-01D9-4D31-886D-1A78B220DC94}"/>
              </a:ext>
            </a:extLst>
          </p:cNvPr>
          <p:cNvSpPr/>
          <p:nvPr/>
        </p:nvSpPr>
        <p:spPr>
          <a:xfrm>
            <a:off x="3536857" y="2807734"/>
            <a:ext cx="5743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Региональная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ГИС «Кузбасс» заняла призовое место 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специальной номинации «Драйвер цифровой трансформации отрасли» в конкурсном отборе конкурентоспособных отечественных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99094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4">
            <a:extLst>
              <a:ext uri="{FF2B5EF4-FFF2-40B4-BE49-F238E27FC236}">
                <a16:creationId xmlns:a16="http://schemas.microsoft.com/office/drawing/2014/main" id="{34B5FF16-D552-44ED-97B8-85D4230F4A23}"/>
              </a:ext>
            </a:extLst>
          </p:cNvPr>
          <p:cNvSpPr/>
          <p:nvPr/>
        </p:nvSpPr>
        <p:spPr>
          <a:xfrm rot="5400000">
            <a:off x="3272999" y="3822486"/>
            <a:ext cx="3845429" cy="530447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4" name="Picture 3" descr="C:\Users\User\Desktop\НОЦ\Новая папка\картинки из общей\26п_Монтажная область 1.png">
            <a:extLst>
              <a:ext uri="{FF2B5EF4-FFF2-40B4-BE49-F238E27FC236}">
                <a16:creationId xmlns:a16="http://schemas.microsoft.com/office/drawing/2014/main" id="{02349078-3B06-497D-8A23-2E40196B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590" y="6010423"/>
            <a:ext cx="2795480" cy="4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B4C3AC3-84C1-4C97-B9DD-D03395A518A0}"/>
              </a:ext>
            </a:extLst>
          </p:cNvPr>
          <p:cNvSpPr/>
          <p:nvPr/>
        </p:nvSpPr>
        <p:spPr>
          <a:xfrm>
            <a:off x="0" y="-181"/>
            <a:ext cx="2668859" cy="68581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: шеврон 100">
            <a:extLst>
              <a:ext uri="{FF2B5EF4-FFF2-40B4-BE49-F238E27FC236}">
                <a16:creationId xmlns:a16="http://schemas.microsoft.com/office/drawing/2014/main" id="{7121AB5E-EF54-4981-BEDE-BD9A051E9010}"/>
              </a:ext>
            </a:extLst>
          </p:cNvPr>
          <p:cNvSpPr/>
          <p:nvPr/>
        </p:nvSpPr>
        <p:spPr>
          <a:xfrm>
            <a:off x="10610506" y="557070"/>
            <a:ext cx="1567167" cy="1608898"/>
          </a:xfrm>
          <a:prstGeom prst="chevron">
            <a:avLst>
              <a:gd name="adj" fmla="val 21880"/>
            </a:avLst>
          </a:prstGeom>
          <a:solidFill>
            <a:schemeClr val="accent1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Стрелка: шеврон 101">
            <a:extLst>
              <a:ext uri="{FF2B5EF4-FFF2-40B4-BE49-F238E27FC236}">
                <a16:creationId xmlns:a16="http://schemas.microsoft.com/office/drawing/2014/main" id="{E6D19AD2-113E-47BA-937A-6E924029768D}"/>
              </a:ext>
            </a:extLst>
          </p:cNvPr>
          <p:cNvSpPr/>
          <p:nvPr/>
        </p:nvSpPr>
        <p:spPr>
          <a:xfrm>
            <a:off x="9344633" y="557070"/>
            <a:ext cx="1567167" cy="1608898"/>
          </a:xfrm>
          <a:prstGeom prst="chevron">
            <a:avLst>
              <a:gd name="adj" fmla="val 2250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Стрелка: шеврон 103">
            <a:extLst>
              <a:ext uri="{FF2B5EF4-FFF2-40B4-BE49-F238E27FC236}">
                <a16:creationId xmlns:a16="http://schemas.microsoft.com/office/drawing/2014/main" id="{4CC6B7BC-1FFB-4EB1-B0F6-ECC3867A27C9}"/>
              </a:ext>
            </a:extLst>
          </p:cNvPr>
          <p:cNvSpPr/>
          <p:nvPr/>
        </p:nvSpPr>
        <p:spPr>
          <a:xfrm>
            <a:off x="8119124" y="556097"/>
            <a:ext cx="1535850" cy="1608898"/>
          </a:xfrm>
          <a:prstGeom prst="chevron">
            <a:avLst>
              <a:gd name="adj" fmla="val 230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Стрелка: шеврон 99">
            <a:extLst>
              <a:ext uri="{FF2B5EF4-FFF2-40B4-BE49-F238E27FC236}">
                <a16:creationId xmlns:a16="http://schemas.microsoft.com/office/drawing/2014/main" id="{C6D818A9-DFCC-48F6-A48D-D7261228D3A4}"/>
              </a:ext>
            </a:extLst>
          </p:cNvPr>
          <p:cNvSpPr/>
          <p:nvPr/>
        </p:nvSpPr>
        <p:spPr>
          <a:xfrm>
            <a:off x="6905540" y="556097"/>
            <a:ext cx="1524564" cy="1608898"/>
          </a:xfrm>
          <a:prstGeom prst="chevron">
            <a:avLst>
              <a:gd name="adj" fmla="val 224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9" name="Стрелка: шеврон 98">
            <a:extLst>
              <a:ext uri="{FF2B5EF4-FFF2-40B4-BE49-F238E27FC236}">
                <a16:creationId xmlns:a16="http://schemas.microsoft.com/office/drawing/2014/main" id="{28D3FBCC-F08D-4AED-B61B-961F87A1571C}"/>
              </a:ext>
            </a:extLst>
          </p:cNvPr>
          <p:cNvSpPr/>
          <p:nvPr/>
        </p:nvSpPr>
        <p:spPr>
          <a:xfrm>
            <a:off x="5775276" y="557070"/>
            <a:ext cx="1429319" cy="1608898"/>
          </a:xfrm>
          <a:prstGeom prst="chevron">
            <a:avLst>
              <a:gd name="adj" fmla="val 2439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Стрелка: шеврон 97">
            <a:extLst>
              <a:ext uri="{FF2B5EF4-FFF2-40B4-BE49-F238E27FC236}">
                <a16:creationId xmlns:a16="http://schemas.microsoft.com/office/drawing/2014/main" id="{D9D2A748-8921-450C-A711-DE99A7F5F9DA}"/>
              </a:ext>
            </a:extLst>
          </p:cNvPr>
          <p:cNvSpPr/>
          <p:nvPr/>
        </p:nvSpPr>
        <p:spPr>
          <a:xfrm>
            <a:off x="4651690" y="550125"/>
            <a:ext cx="1429319" cy="1608898"/>
          </a:xfrm>
          <a:prstGeom prst="chevron">
            <a:avLst>
              <a:gd name="adj" fmla="val 2439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76573-9BB7-4F92-9DC1-D4A088CA62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73" y="339060"/>
            <a:ext cx="1981912" cy="1145610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6E9A567E-6DB0-49E5-A04A-AD8B2E6D5C78}"/>
              </a:ext>
            </a:extLst>
          </p:cNvPr>
          <p:cNvSpPr txBox="1"/>
          <p:nvPr/>
        </p:nvSpPr>
        <p:spPr>
          <a:xfrm>
            <a:off x="171867" y="5536085"/>
            <a:ext cx="2347210" cy="79060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814">
              <a:spcBef>
                <a:spcPts val="1860"/>
              </a:spcBef>
            </a:pPr>
            <a:r>
              <a:rPr lang="ru-RU" sz="1600" b="1" dirty="0">
                <a:solidFill>
                  <a:schemeClr val="bg1"/>
                </a:solidFill>
                <a:latin typeface="Open Sans"/>
                <a:cs typeface="Open Sans"/>
              </a:rPr>
              <a:t>КНТП </a:t>
            </a:r>
            <a:br>
              <a:rPr lang="ru-RU" sz="16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ru-RU" sz="1600" b="1" dirty="0">
                <a:solidFill>
                  <a:schemeClr val="bg1"/>
                </a:solidFill>
                <a:latin typeface="Open Sans"/>
                <a:cs typeface="Open Sans"/>
              </a:rPr>
              <a:t>«ЧИСТЫЙ УГОЛЬ </a:t>
            </a:r>
            <a:br>
              <a:rPr lang="ru-RU" sz="16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ru-RU" sz="1600" b="1" dirty="0">
                <a:solidFill>
                  <a:schemeClr val="bg1"/>
                </a:solidFill>
                <a:latin typeface="Open Sans"/>
                <a:cs typeface="Open Sans"/>
              </a:rPr>
              <a:t>– ЗЕЛЕНЫЙ КУЗБАСС»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76FF47AE-2C5F-415E-A58C-CAFD7B8BA33A}"/>
              </a:ext>
            </a:extLst>
          </p:cNvPr>
          <p:cNvSpPr txBox="1"/>
          <p:nvPr/>
        </p:nvSpPr>
        <p:spPr>
          <a:xfrm>
            <a:off x="3656880" y="2895936"/>
            <a:ext cx="1613091" cy="4210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5399"/>
              </a:lnSpc>
              <a:spcBef>
                <a:spcPts val="75"/>
              </a:spcBef>
            </a:pPr>
            <a:r>
              <a:rPr lang="ru-RU" sz="1200" spc="-4" dirty="0">
                <a:latin typeface="Open Sans"/>
                <a:cs typeface="Open Sans"/>
              </a:rPr>
              <a:t>Добыча и переработка угля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6035A49-C3A4-452D-9B6C-F2A679CC28B1}"/>
              </a:ext>
            </a:extLst>
          </p:cNvPr>
          <p:cNvSpPr txBox="1"/>
          <p:nvPr/>
        </p:nvSpPr>
        <p:spPr>
          <a:xfrm>
            <a:off x="3659817" y="3962486"/>
            <a:ext cx="208771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200" spc="-4" dirty="0">
                <a:latin typeface="Open Sans"/>
                <a:cs typeface="Open Sans"/>
              </a:rPr>
              <a:t>Цифровые продукты </a:t>
            </a:r>
            <a:br>
              <a:rPr lang="ru-RU" sz="1200" spc="-4" dirty="0">
                <a:latin typeface="Open Sans"/>
                <a:cs typeface="Open Sans"/>
              </a:rPr>
            </a:br>
            <a:r>
              <a:rPr lang="ru-RU" sz="1200" spc="-4" dirty="0">
                <a:latin typeface="Open Sans"/>
                <a:cs typeface="Open Sans"/>
              </a:rPr>
              <a:t>и технологии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067EE852-6A35-4333-83C8-0C8535220B4F}"/>
              </a:ext>
            </a:extLst>
          </p:cNvPr>
          <p:cNvSpPr txBox="1"/>
          <p:nvPr/>
        </p:nvSpPr>
        <p:spPr>
          <a:xfrm>
            <a:off x="3121831" y="4927999"/>
            <a:ext cx="1613091" cy="4210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5399"/>
              </a:lnSpc>
              <a:spcBef>
                <a:spcPts val="75"/>
              </a:spcBef>
            </a:pPr>
            <a:r>
              <a:rPr lang="ru-RU" sz="1200" dirty="0">
                <a:latin typeface="Open Sans"/>
                <a:cs typeface="Open Sans"/>
              </a:rPr>
              <a:t>Экология и здоровье населения</a:t>
            </a:r>
            <a:endParaRPr sz="1200" dirty="0">
              <a:latin typeface="Open Sans"/>
              <a:cs typeface="Open San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4B7CB13-CE0B-46FE-868E-5FBE8B06D428}"/>
              </a:ext>
            </a:extLst>
          </p:cNvPr>
          <p:cNvGrpSpPr/>
          <p:nvPr/>
        </p:nvGrpSpPr>
        <p:grpSpPr>
          <a:xfrm>
            <a:off x="-372972" y="2053809"/>
            <a:ext cx="3947751" cy="3495653"/>
            <a:chOff x="296053" y="2395198"/>
            <a:chExt cx="2772510" cy="2440817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3F34AA2-9704-412E-BD00-1F6C435B2A25}"/>
                </a:ext>
              </a:extLst>
            </p:cNvPr>
            <p:cNvSpPr/>
            <p:nvPr/>
          </p:nvSpPr>
          <p:spPr>
            <a:xfrm>
              <a:off x="296053" y="2395198"/>
              <a:ext cx="2772510" cy="2440817"/>
            </a:xfrm>
            <a:prstGeom prst="rect">
              <a:avLst/>
            </a:prstGeom>
            <a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10255555-BB85-48F6-8D8A-2ECCFACA7666}"/>
                </a:ext>
              </a:extLst>
            </p:cNvPr>
            <p:cNvSpPr txBox="1"/>
            <p:nvPr/>
          </p:nvSpPr>
          <p:spPr>
            <a:xfrm>
              <a:off x="2507015" y="2967077"/>
              <a:ext cx="451522" cy="443391"/>
            </a:xfrm>
            <a:prstGeom prst="rect">
              <a:avLst/>
            </a:prstGeom>
          </p:spPr>
          <p:txBody>
            <a:bodyPr vert="horz" wrap="square" lIns="0" tIns="12383" rIns="0" bIns="0" rtlCol="0">
              <a:spAutoFit/>
            </a:bodyPr>
            <a:lstStyle/>
            <a:p>
              <a:pPr algn="ctr">
                <a:spcBef>
                  <a:spcPts val="98"/>
                </a:spcBef>
              </a:pPr>
              <a:r>
                <a:rPr lang="ru-RU" sz="2800" b="1" spc="-266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  <a:endPara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8554B999-26B9-4CF8-A153-C569F7AD7F0B}"/>
                </a:ext>
              </a:extLst>
            </p:cNvPr>
            <p:cNvSpPr txBox="1"/>
            <p:nvPr/>
          </p:nvSpPr>
          <p:spPr>
            <a:xfrm>
              <a:off x="2289838" y="4358122"/>
              <a:ext cx="249307" cy="443391"/>
            </a:xfrm>
            <a:prstGeom prst="rect">
              <a:avLst/>
            </a:prstGeom>
          </p:spPr>
          <p:txBody>
            <a:bodyPr vert="horz" wrap="square" lIns="0" tIns="12383" rIns="0" bIns="0" rtlCol="0">
              <a:spAutoFit/>
            </a:bodyPr>
            <a:lstStyle/>
            <a:p>
              <a:pPr marL="9525">
                <a:spcBef>
                  <a:spcPts val="98"/>
                </a:spcBef>
              </a:pPr>
              <a:r>
                <a:rPr lang="ru-RU" sz="2800" b="1" spc="1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31D0FF63-C93E-4B59-9C98-FB621FBF2E6F}"/>
                </a:ext>
              </a:extLst>
            </p:cNvPr>
            <p:cNvSpPr txBox="1"/>
            <p:nvPr/>
          </p:nvSpPr>
          <p:spPr>
            <a:xfrm>
              <a:off x="1016848" y="3827994"/>
              <a:ext cx="801554" cy="157483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algn="ctr">
                <a:spcBef>
                  <a:spcPts val="79"/>
                </a:spcBef>
              </a:pPr>
              <a:r>
                <a:rPr lang="ru-RU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ПРОЕКТА</a:t>
              </a:r>
              <a:endParaRPr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CC47311D-1B86-45CF-8734-D51971136C56}"/>
                </a:ext>
              </a:extLst>
            </p:cNvPr>
            <p:cNvSpPr txBox="1"/>
            <p:nvPr/>
          </p:nvSpPr>
          <p:spPr>
            <a:xfrm>
              <a:off x="2510728" y="3680805"/>
              <a:ext cx="451522" cy="443391"/>
            </a:xfrm>
            <a:prstGeom prst="rect">
              <a:avLst/>
            </a:prstGeom>
          </p:spPr>
          <p:txBody>
            <a:bodyPr vert="horz" wrap="square" lIns="0" tIns="12383" rIns="0" bIns="0" rtlCol="0">
              <a:spAutoFit/>
            </a:bodyPr>
            <a:lstStyle/>
            <a:p>
              <a:pPr marL="59055" algn="ctr">
                <a:spcBef>
                  <a:spcPts val="5021"/>
                </a:spcBef>
              </a:pPr>
              <a:r>
                <a:rPr lang="ru-RU" sz="2800" b="1" spc="1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2A1374AF-001B-4A86-8AE2-51B635D351EB}"/>
                </a:ext>
              </a:extLst>
            </p:cNvPr>
            <p:cNvSpPr txBox="1"/>
            <p:nvPr/>
          </p:nvSpPr>
          <p:spPr>
            <a:xfrm>
              <a:off x="848122" y="3026485"/>
              <a:ext cx="1129924" cy="782382"/>
            </a:xfrm>
            <a:prstGeom prst="rect">
              <a:avLst/>
            </a:prstGeom>
          </p:spPr>
          <p:txBody>
            <a:bodyPr vert="horz" wrap="square" lIns="0" tIns="12383" rIns="0" bIns="0" rtlCol="0">
              <a:spAutoFit/>
            </a:bodyPr>
            <a:lstStyle/>
            <a:p>
              <a:pPr algn="ctr">
                <a:spcBef>
                  <a:spcPts val="98"/>
                </a:spcBef>
              </a:pPr>
              <a:r>
                <a:rPr lang="ru-RU" sz="7200" b="1" spc="-266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endParaRPr lang="ru-RU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object 3">
            <a:extLst>
              <a:ext uri="{FF2B5EF4-FFF2-40B4-BE49-F238E27FC236}">
                <a16:creationId xmlns:a16="http://schemas.microsoft.com/office/drawing/2014/main" id="{F8F553EB-E02D-413C-A5EE-F3BFFD808D80}"/>
              </a:ext>
            </a:extLst>
          </p:cNvPr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1"/>
                </a:lnTo>
                <a:lnTo>
                  <a:pt x="89189" y="58967"/>
                </a:lnTo>
                <a:lnTo>
                  <a:pt x="58970" y="89186"/>
                </a:lnTo>
                <a:lnTo>
                  <a:pt x="34234" y="124179"/>
                </a:lnTo>
                <a:lnTo>
                  <a:pt x="15687" y="163238"/>
                </a:lnTo>
                <a:lnTo>
                  <a:pt x="4039" y="205656"/>
                </a:lnTo>
                <a:lnTo>
                  <a:pt x="0" y="250723"/>
                </a:lnTo>
                <a:lnTo>
                  <a:pt x="4039" y="295786"/>
                </a:lnTo>
                <a:lnTo>
                  <a:pt x="15687" y="338199"/>
                </a:lnTo>
                <a:lnTo>
                  <a:pt x="34234" y="377254"/>
                </a:lnTo>
                <a:lnTo>
                  <a:pt x="58970" y="412244"/>
                </a:lnTo>
                <a:lnTo>
                  <a:pt x="89189" y="442459"/>
                </a:lnTo>
                <a:lnTo>
                  <a:pt x="124181" y="467193"/>
                </a:lnTo>
                <a:lnTo>
                  <a:pt x="163238" y="485736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6"/>
                </a:lnTo>
                <a:lnTo>
                  <a:pt x="377238" y="467193"/>
                </a:lnTo>
                <a:lnTo>
                  <a:pt x="412226" y="442459"/>
                </a:lnTo>
                <a:lnTo>
                  <a:pt x="442439" y="412244"/>
                </a:lnTo>
                <a:lnTo>
                  <a:pt x="467171" y="377254"/>
                </a:lnTo>
                <a:lnTo>
                  <a:pt x="485713" y="338199"/>
                </a:lnTo>
                <a:lnTo>
                  <a:pt x="497357" y="295786"/>
                </a:lnTo>
                <a:lnTo>
                  <a:pt x="501395" y="250723"/>
                </a:lnTo>
                <a:lnTo>
                  <a:pt x="497357" y="205656"/>
                </a:lnTo>
                <a:lnTo>
                  <a:pt x="485713" y="163238"/>
                </a:lnTo>
                <a:lnTo>
                  <a:pt x="467171" y="124179"/>
                </a:lnTo>
                <a:lnTo>
                  <a:pt x="442439" y="89186"/>
                </a:lnTo>
                <a:lnTo>
                  <a:pt x="412226" y="58967"/>
                </a:lnTo>
                <a:lnTo>
                  <a:pt x="377238" y="34231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4">
            <a:extLst>
              <a:ext uri="{FF2B5EF4-FFF2-40B4-BE49-F238E27FC236}">
                <a16:creationId xmlns:a16="http://schemas.microsoft.com/office/drawing/2014/main" id="{9180F91B-91C7-4508-B409-7A503C7544DD}"/>
              </a:ext>
            </a:extLst>
          </p:cNvPr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5">
            <a:extLst>
              <a:ext uri="{FF2B5EF4-FFF2-40B4-BE49-F238E27FC236}">
                <a16:creationId xmlns:a16="http://schemas.microsoft.com/office/drawing/2014/main" id="{0CEC093C-07EA-4729-B806-C748B248048C}"/>
              </a:ext>
            </a:extLst>
          </p:cNvPr>
          <p:cNvSpPr txBox="1"/>
          <p:nvPr/>
        </p:nvSpPr>
        <p:spPr>
          <a:xfrm>
            <a:off x="11630890" y="6463130"/>
            <a:ext cx="323778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fld id="{53569C3D-D3B6-4991-8EAB-9616B09C5C62}" type="slidenum">
              <a:rPr lang="ru-RU" b="1" spc="4" smtClean="0">
                <a:solidFill>
                  <a:srgbClr val="050F37"/>
                </a:solidFill>
                <a:latin typeface="Open Sans Semibold"/>
                <a:cs typeface="Open Sans Semibold"/>
              </a:rPr>
              <a:t>7</a:t>
            </a:fld>
            <a:endParaRPr dirty="0">
              <a:latin typeface="Open Sans Semibold"/>
              <a:cs typeface="Open Sans Semibold"/>
            </a:endParaRP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22E8C2F8-69C6-459B-8833-C1B3F66F26E1}"/>
              </a:ext>
            </a:extLst>
          </p:cNvPr>
          <p:cNvSpPr/>
          <p:nvPr/>
        </p:nvSpPr>
        <p:spPr>
          <a:xfrm>
            <a:off x="2668859" y="550125"/>
            <a:ext cx="1156637" cy="1608898"/>
          </a:xfrm>
          <a:prstGeom prst="homePlate">
            <a:avLst>
              <a:gd name="adj" fmla="val 2975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51E48"/>
              </a:solidFill>
            </a:endParaRPr>
          </a:p>
        </p:txBody>
      </p:sp>
      <p:sp>
        <p:nvSpPr>
          <p:cNvPr id="76" name="object 10">
            <a:extLst>
              <a:ext uri="{FF2B5EF4-FFF2-40B4-BE49-F238E27FC236}">
                <a16:creationId xmlns:a16="http://schemas.microsoft.com/office/drawing/2014/main" id="{6C9E517A-9872-4716-9AA7-D19BE096176B}"/>
              </a:ext>
            </a:extLst>
          </p:cNvPr>
          <p:cNvSpPr txBox="1"/>
          <p:nvPr/>
        </p:nvSpPr>
        <p:spPr>
          <a:xfrm>
            <a:off x="2668857" y="25229"/>
            <a:ext cx="10791503" cy="5366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814">
              <a:spcBef>
                <a:spcPts val="1860"/>
              </a:spcBef>
            </a:pPr>
            <a:r>
              <a:rPr lang="ru-RU" sz="3150" b="1" dirty="0">
                <a:latin typeface="Open Sans"/>
                <a:cs typeface="Open Sans"/>
              </a:rPr>
              <a:t>КНТП «ЧИСТЫЙ УГОЛЬ – ЗЕЛЕНЫЙ КУЗБАСС»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2964DCAA-6C59-49E3-A6BB-67E4F6D16DEB}"/>
              </a:ext>
            </a:extLst>
          </p:cNvPr>
          <p:cNvSpPr/>
          <p:nvPr/>
        </p:nvSpPr>
        <p:spPr>
          <a:xfrm>
            <a:off x="3528560" y="550125"/>
            <a:ext cx="1429319" cy="1608898"/>
          </a:xfrm>
          <a:prstGeom prst="chevron">
            <a:avLst>
              <a:gd name="adj" fmla="val 2439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id="{9C995BC5-5D46-4A0B-B5C8-A0400D8A5021}"/>
              </a:ext>
            </a:extLst>
          </p:cNvPr>
          <p:cNvSpPr txBox="1"/>
          <p:nvPr/>
        </p:nvSpPr>
        <p:spPr>
          <a:xfrm>
            <a:off x="3706439" y="685431"/>
            <a:ext cx="917659" cy="1995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05.03.2020</a:t>
            </a:r>
          </a:p>
        </p:txBody>
      </p:sp>
      <p:sp>
        <p:nvSpPr>
          <p:cNvPr id="80" name="object 7">
            <a:extLst>
              <a:ext uri="{FF2B5EF4-FFF2-40B4-BE49-F238E27FC236}">
                <a16:creationId xmlns:a16="http://schemas.microsoft.com/office/drawing/2014/main" id="{CC55C0C1-10C1-4EB7-8E8B-8137164B6190}"/>
              </a:ext>
            </a:extLst>
          </p:cNvPr>
          <p:cNvSpPr txBox="1"/>
          <p:nvPr/>
        </p:nvSpPr>
        <p:spPr>
          <a:xfrm>
            <a:off x="2720330" y="685431"/>
            <a:ext cx="826209" cy="1995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12.12.2019</a:t>
            </a:r>
            <a:endParaRPr sz="11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id="{FFDFAEC4-B73D-4B9B-B1E4-7B549D9902C5}"/>
              </a:ext>
            </a:extLst>
          </p:cNvPr>
          <p:cNvSpPr txBox="1"/>
          <p:nvPr/>
        </p:nvSpPr>
        <p:spPr>
          <a:xfrm>
            <a:off x="3974428" y="1087369"/>
            <a:ext cx="1062510" cy="515045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050" b="1" spc="-4" dirty="0" err="1">
                <a:solidFill>
                  <a:schemeClr val="bg1"/>
                </a:solidFill>
                <a:latin typeface="Open Sans Semibold"/>
                <a:cs typeface="Open Sans Semibold"/>
              </a:rPr>
              <a:t>Координа</a:t>
            </a:r>
            <a: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-</a:t>
            </a:r>
            <a:b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</a:br>
            <a: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  <a:r>
              <a:rPr lang="ru-RU" sz="1050" b="1" spc="-4" dirty="0" err="1">
                <a:solidFill>
                  <a:schemeClr val="bg1"/>
                </a:solidFill>
                <a:latin typeface="Open Sans Semibold"/>
                <a:cs typeface="Open Sans Semibold"/>
              </a:rPr>
              <a:t>ционный</a:t>
            </a:r>
            <a: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  <a:b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</a:br>
            <a: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совет НТР</a:t>
            </a:r>
            <a:endParaRPr sz="105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2" name="object 7">
            <a:extLst>
              <a:ext uri="{FF2B5EF4-FFF2-40B4-BE49-F238E27FC236}">
                <a16:creationId xmlns:a16="http://schemas.microsoft.com/office/drawing/2014/main" id="{A541D308-A632-4197-B6E5-15AA13F2EC1B}"/>
              </a:ext>
            </a:extLst>
          </p:cNvPr>
          <p:cNvSpPr txBox="1"/>
          <p:nvPr/>
        </p:nvSpPr>
        <p:spPr>
          <a:xfrm>
            <a:off x="2865849" y="1252134"/>
            <a:ext cx="1572109" cy="379110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Совет НТР </a:t>
            </a:r>
          </a:p>
          <a:p>
            <a:pPr marL="9525" marR="3810">
              <a:spcBef>
                <a:spcPts val="236"/>
              </a:spcBef>
            </a:pPr>
            <a:r>
              <a:rPr lang="ru-RU" sz="105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(20 б)</a:t>
            </a:r>
            <a:endParaRPr sz="105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94" name="object 7">
            <a:extLst>
              <a:ext uri="{FF2B5EF4-FFF2-40B4-BE49-F238E27FC236}">
                <a16:creationId xmlns:a16="http://schemas.microsoft.com/office/drawing/2014/main" id="{44BA465A-724B-408B-8A58-368DE64D70E0}"/>
              </a:ext>
            </a:extLst>
          </p:cNvPr>
          <p:cNvSpPr txBox="1"/>
          <p:nvPr/>
        </p:nvSpPr>
        <p:spPr>
          <a:xfrm>
            <a:off x="5988947" y="685431"/>
            <a:ext cx="917659" cy="1995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24.09.2020</a:t>
            </a:r>
          </a:p>
        </p:txBody>
      </p:sp>
      <p:sp>
        <p:nvSpPr>
          <p:cNvPr id="95" name="object 7">
            <a:extLst>
              <a:ext uri="{FF2B5EF4-FFF2-40B4-BE49-F238E27FC236}">
                <a16:creationId xmlns:a16="http://schemas.microsoft.com/office/drawing/2014/main" id="{99458103-CCE3-4450-A9C4-D6A9635FE1F9}"/>
              </a:ext>
            </a:extLst>
          </p:cNvPr>
          <p:cNvSpPr txBox="1"/>
          <p:nvPr/>
        </p:nvSpPr>
        <p:spPr>
          <a:xfrm>
            <a:off x="9574595" y="685431"/>
            <a:ext cx="917659" cy="1995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с 25.03.2021 </a:t>
            </a:r>
          </a:p>
        </p:txBody>
      </p:sp>
      <p:sp>
        <p:nvSpPr>
          <p:cNvPr id="97" name="object 7">
            <a:extLst>
              <a:ext uri="{FF2B5EF4-FFF2-40B4-BE49-F238E27FC236}">
                <a16:creationId xmlns:a16="http://schemas.microsoft.com/office/drawing/2014/main" id="{30676B1D-DB86-41A9-9BF9-00F3730B41D8}"/>
              </a:ext>
            </a:extLst>
          </p:cNvPr>
          <p:cNvSpPr txBox="1"/>
          <p:nvPr/>
        </p:nvSpPr>
        <p:spPr>
          <a:xfrm>
            <a:off x="4846750" y="685431"/>
            <a:ext cx="917659" cy="1995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17.07.2020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D0F4AB-FEDA-4121-B22A-A0D32BC1EC59}"/>
              </a:ext>
            </a:extLst>
          </p:cNvPr>
          <p:cNvSpPr/>
          <p:nvPr/>
        </p:nvSpPr>
        <p:spPr>
          <a:xfrm>
            <a:off x="10750864" y="918708"/>
            <a:ext cx="142931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Необходимо</a:t>
            </a:r>
            <a:b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утверждение</a:t>
            </a:r>
            <a:b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КНТП</a:t>
            </a:r>
            <a:b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Распоряжением   </a:t>
            </a:r>
            <a:b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Правительства РФ</a:t>
            </a:r>
          </a:p>
          <a:p>
            <a:endParaRPr lang="ru-RU" sz="105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41AC3D-4A36-480C-886F-8A75A8D2D119}"/>
              </a:ext>
            </a:extLst>
          </p:cNvPr>
          <p:cNvSpPr/>
          <p:nvPr/>
        </p:nvSpPr>
        <p:spPr>
          <a:xfrm>
            <a:off x="5850734" y="1380924"/>
            <a:ext cx="132151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Президенте </a:t>
            </a:r>
          </a:p>
          <a:p>
            <a:r>
              <a:rPr lang="ru-RU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РФ</a:t>
            </a:r>
            <a:r>
              <a:rPr lang="ru-RU" sz="1100" b="1" spc="-5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по науке и </a:t>
            </a:r>
            <a:br>
              <a:rPr lang="ru-RU" sz="1100" b="1" spc="-5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100" b="1" spc="-5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образованию</a:t>
            </a:r>
            <a:endParaRPr lang="ru-RU" sz="1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C4360FA1-B1A6-4B58-BB69-4137132C7AE8}"/>
              </a:ext>
            </a:extLst>
          </p:cNvPr>
          <p:cNvSpPr/>
          <p:nvPr/>
        </p:nvSpPr>
        <p:spPr>
          <a:xfrm>
            <a:off x="4943705" y="1040766"/>
            <a:ext cx="1274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Межведом</a:t>
            </a: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</a:t>
            </a:r>
            <a:r>
              <a:rPr lang="ru-RU" sz="1050" b="1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ственная</a:t>
            </a: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рабочая </a:t>
            </a:r>
          </a:p>
          <a:p>
            <a:r>
              <a:rPr lang="ru-RU" sz="1050" b="1" spc="-5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группа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F602EA11-C447-4E44-94C0-9901F3EA889C}"/>
              </a:ext>
            </a:extLst>
          </p:cNvPr>
          <p:cNvSpPr/>
          <p:nvPr/>
        </p:nvSpPr>
        <p:spPr>
          <a:xfrm>
            <a:off x="4740080" y="1714293"/>
            <a:ext cx="12022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spc="-5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Минобрнауки </a:t>
            </a:r>
          </a:p>
          <a:p>
            <a:r>
              <a:rPr lang="ru-RU" sz="1050" b="1" spc="-5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РФ </a:t>
            </a:r>
            <a:endParaRPr lang="ru-RU" sz="105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4417E18-B7C5-47D0-AAE9-B53F40F3AC36}"/>
              </a:ext>
            </a:extLst>
          </p:cNvPr>
          <p:cNvSpPr/>
          <p:nvPr/>
        </p:nvSpPr>
        <p:spPr>
          <a:xfrm>
            <a:off x="6039541" y="1079653"/>
            <a:ext cx="12744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Президиум 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Совета при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6210D65-BCA2-4D3E-AD4B-18CC4FCE0F45}"/>
              </a:ext>
            </a:extLst>
          </p:cNvPr>
          <p:cNvSpPr/>
          <p:nvPr/>
        </p:nvSpPr>
        <p:spPr>
          <a:xfrm>
            <a:off x="7016632" y="1038329"/>
            <a:ext cx="14194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Подписано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распоряжение</a:t>
            </a:r>
          </a:p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Правительства 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РФ на </a:t>
            </a:r>
          </a:p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разработку</a:t>
            </a:r>
          </a:p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КНТП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045874E2-D300-454E-8C07-573CF134B7D8}"/>
              </a:ext>
            </a:extLst>
          </p:cNvPr>
          <p:cNvSpPr/>
          <p:nvPr/>
        </p:nvSpPr>
        <p:spPr>
          <a:xfrm>
            <a:off x="8498112" y="1265631"/>
            <a:ext cx="12744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Разработка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КНТП</a:t>
            </a:r>
          </a:p>
          <a:p>
            <a:endParaRPr lang="ru-RU" sz="1050" b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FE9952BC-C6DB-4066-B40B-AFA9601FCB6E}"/>
              </a:ext>
            </a:extLst>
          </p:cNvPr>
          <p:cNvSpPr/>
          <p:nvPr/>
        </p:nvSpPr>
        <p:spPr>
          <a:xfrm>
            <a:off x="9343483" y="883589"/>
            <a:ext cx="1669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Происходит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 согласование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   распоряжения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 Правительства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РФ по   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утверждению    </a:t>
            </a:r>
            <a:b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КНТП (10 ФОИВ)</a:t>
            </a:r>
          </a:p>
          <a:p>
            <a:endParaRPr lang="ru-RU" sz="1050" b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3" name="object 4">
            <a:extLst>
              <a:ext uri="{FF2B5EF4-FFF2-40B4-BE49-F238E27FC236}">
                <a16:creationId xmlns:a16="http://schemas.microsoft.com/office/drawing/2014/main" id="{17175734-4E55-4F8F-9FE4-A061A65E9382}"/>
              </a:ext>
            </a:extLst>
          </p:cNvPr>
          <p:cNvSpPr/>
          <p:nvPr/>
        </p:nvSpPr>
        <p:spPr>
          <a:xfrm>
            <a:off x="6398248" y="3994853"/>
            <a:ext cx="5793752" cy="131167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9" name="object 6">
            <a:extLst>
              <a:ext uri="{FF2B5EF4-FFF2-40B4-BE49-F238E27FC236}">
                <a16:creationId xmlns:a16="http://schemas.microsoft.com/office/drawing/2014/main" id="{740916D0-2272-44A4-A389-A7F1FCC9E281}"/>
              </a:ext>
            </a:extLst>
          </p:cNvPr>
          <p:cNvSpPr/>
          <p:nvPr/>
        </p:nvSpPr>
        <p:spPr>
          <a:xfrm>
            <a:off x="6323285" y="3887560"/>
            <a:ext cx="204435" cy="204435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41" y="0"/>
                </a:moveTo>
                <a:lnTo>
                  <a:pt x="98994" y="7378"/>
                </a:lnTo>
                <a:lnTo>
                  <a:pt x="59261" y="27923"/>
                </a:lnTo>
                <a:lnTo>
                  <a:pt x="27928" y="59253"/>
                </a:lnTo>
                <a:lnTo>
                  <a:pt x="7379" y="98982"/>
                </a:lnTo>
                <a:lnTo>
                  <a:pt x="0" y="144729"/>
                </a:lnTo>
                <a:lnTo>
                  <a:pt x="7379" y="190470"/>
                </a:lnTo>
                <a:lnTo>
                  <a:pt x="27928" y="230199"/>
                </a:lnTo>
                <a:lnTo>
                  <a:pt x="59261" y="261530"/>
                </a:lnTo>
                <a:lnTo>
                  <a:pt x="98994" y="282078"/>
                </a:lnTo>
                <a:lnTo>
                  <a:pt x="144741" y="289458"/>
                </a:lnTo>
                <a:lnTo>
                  <a:pt x="190482" y="282078"/>
                </a:lnTo>
                <a:lnTo>
                  <a:pt x="230208" y="261530"/>
                </a:lnTo>
                <a:lnTo>
                  <a:pt x="261535" y="230199"/>
                </a:lnTo>
                <a:lnTo>
                  <a:pt x="282080" y="190470"/>
                </a:lnTo>
                <a:lnTo>
                  <a:pt x="289458" y="144729"/>
                </a:lnTo>
                <a:lnTo>
                  <a:pt x="282080" y="98982"/>
                </a:lnTo>
                <a:lnTo>
                  <a:pt x="261535" y="59253"/>
                </a:lnTo>
                <a:lnTo>
                  <a:pt x="230208" y="27923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0" name="object 7">
            <a:extLst>
              <a:ext uri="{FF2B5EF4-FFF2-40B4-BE49-F238E27FC236}">
                <a16:creationId xmlns:a16="http://schemas.microsoft.com/office/drawing/2014/main" id="{76E2BA07-4A43-4644-B17C-6567A5212369}"/>
              </a:ext>
            </a:extLst>
          </p:cNvPr>
          <p:cNvSpPr/>
          <p:nvPr/>
        </p:nvSpPr>
        <p:spPr>
          <a:xfrm>
            <a:off x="7802500" y="3887560"/>
            <a:ext cx="204435" cy="20443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3"/>
                </a:lnTo>
                <a:lnTo>
                  <a:pt x="27928" y="59253"/>
                </a:lnTo>
                <a:lnTo>
                  <a:pt x="7379" y="98982"/>
                </a:lnTo>
                <a:lnTo>
                  <a:pt x="0" y="144729"/>
                </a:lnTo>
                <a:lnTo>
                  <a:pt x="7379" y="190470"/>
                </a:lnTo>
                <a:lnTo>
                  <a:pt x="27928" y="230199"/>
                </a:lnTo>
                <a:lnTo>
                  <a:pt x="59261" y="261530"/>
                </a:lnTo>
                <a:lnTo>
                  <a:pt x="98994" y="282078"/>
                </a:lnTo>
                <a:lnTo>
                  <a:pt x="144741" y="289458"/>
                </a:lnTo>
                <a:lnTo>
                  <a:pt x="190482" y="282078"/>
                </a:lnTo>
                <a:lnTo>
                  <a:pt x="230208" y="261530"/>
                </a:lnTo>
                <a:lnTo>
                  <a:pt x="261535" y="230199"/>
                </a:lnTo>
                <a:lnTo>
                  <a:pt x="282080" y="190470"/>
                </a:lnTo>
                <a:lnTo>
                  <a:pt x="289458" y="144729"/>
                </a:lnTo>
                <a:lnTo>
                  <a:pt x="282080" y="98982"/>
                </a:lnTo>
                <a:lnTo>
                  <a:pt x="261535" y="59253"/>
                </a:lnTo>
                <a:lnTo>
                  <a:pt x="230208" y="27923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1" name="object 8">
            <a:extLst>
              <a:ext uri="{FF2B5EF4-FFF2-40B4-BE49-F238E27FC236}">
                <a16:creationId xmlns:a16="http://schemas.microsoft.com/office/drawing/2014/main" id="{05E2DDB1-87BB-484B-9F47-1ADBD88A7C0E}"/>
              </a:ext>
            </a:extLst>
          </p:cNvPr>
          <p:cNvSpPr/>
          <p:nvPr/>
        </p:nvSpPr>
        <p:spPr>
          <a:xfrm>
            <a:off x="9115987" y="3887560"/>
            <a:ext cx="204435" cy="20443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3"/>
                </a:lnTo>
                <a:lnTo>
                  <a:pt x="27928" y="59253"/>
                </a:lnTo>
                <a:lnTo>
                  <a:pt x="7379" y="98982"/>
                </a:lnTo>
                <a:lnTo>
                  <a:pt x="0" y="144729"/>
                </a:lnTo>
                <a:lnTo>
                  <a:pt x="7379" y="190470"/>
                </a:lnTo>
                <a:lnTo>
                  <a:pt x="27928" y="230199"/>
                </a:lnTo>
                <a:lnTo>
                  <a:pt x="59261" y="261530"/>
                </a:lnTo>
                <a:lnTo>
                  <a:pt x="98994" y="282078"/>
                </a:lnTo>
                <a:lnTo>
                  <a:pt x="144741" y="289458"/>
                </a:lnTo>
                <a:lnTo>
                  <a:pt x="190482" y="282078"/>
                </a:lnTo>
                <a:lnTo>
                  <a:pt x="230208" y="261530"/>
                </a:lnTo>
                <a:lnTo>
                  <a:pt x="261535" y="230199"/>
                </a:lnTo>
                <a:lnTo>
                  <a:pt x="282080" y="190470"/>
                </a:lnTo>
                <a:lnTo>
                  <a:pt x="289458" y="144729"/>
                </a:lnTo>
                <a:lnTo>
                  <a:pt x="282080" y="98982"/>
                </a:lnTo>
                <a:lnTo>
                  <a:pt x="261535" y="59253"/>
                </a:lnTo>
                <a:lnTo>
                  <a:pt x="230208" y="27923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10">
            <a:extLst>
              <a:ext uri="{FF2B5EF4-FFF2-40B4-BE49-F238E27FC236}">
                <a16:creationId xmlns:a16="http://schemas.microsoft.com/office/drawing/2014/main" id="{95C14EA6-99B9-4C6C-8512-C7598AAF4246}"/>
              </a:ext>
            </a:extLst>
          </p:cNvPr>
          <p:cNvSpPr/>
          <p:nvPr/>
        </p:nvSpPr>
        <p:spPr>
          <a:xfrm>
            <a:off x="7530813" y="2840864"/>
            <a:ext cx="747807" cy="78716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3" name="object 11">
            <a:extLst>
              <a:ext uri="{FF2B5EF4-FFF2-40B4-BE49-F238E27FC236}">
                <a16:creationId xmlns:a16="http://schemas.microsoft.com/office/drawing/2014/main" id="{23209A7F-8795-4B5D-A427-5BC75D5BED81}"/>
              </a:ext>
            </a:extLst>
          </p:cNvPr>
          <p:cNvSpPr/>
          <p:nvPr/>
        </p:nvSpPr>
        <p:spPr>
          <a:xfrm>
            <a:off x="8921640" y="2840603"/>
            <a:ext cx="593129" cy="78693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5" name="object 18">
            <a:extLst>
              <a:ext uri="{FF2B5EF4-FFF2-40B4-BE49-F238E27FC236}">
                <a16:creationId xmlns:a16="http://schemas.microsoft.com/office/drawing/2014/main" id="{95E9B7F8-06EB-44C1-BE0E-EEF1CB5B4A01}"/>
              </a:ext>
            </a:extLst>
          </p:cNvPr>
          <p:cNvSpPr txBox="1"/>
          <p:nvPr/>
        </p:nvSpPr>
        <p:spPr>
          <a:xfrm>
            <a:off x="5314334" y="4226052"/>
            <a:ext cx="2222337" cy="11201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1429" algn="ctr">
              <a:spcBef>
                <a:spcPts val="75"/>
              </a:spcBef>
            </a:pPr>
            <a:r>
              <a:rPr sz="1200" b="1" spc="-4" dirty="0" err="1">
                <a:latin typeface="Open Sans Semibold"/>
                <a:cs typeface="Open Sans Semibold"/>
              </a:rPr>
              <a:t>Ответственный</a:t>
            </a:r>
            <a:r>
              <a:rPr sz="1200" b="1" spc="-4" dirty="0">
                <a:latin typeface="Open Sans Semibold"/>
                <a:cs typeface="Open Sans Semibold"/>
              </a:rPr>
              <a:t>  </a:t>
            </a:r>
            <a:endParaRPr lang="ru-RU" sz="1200" b="1" spc="-4" dirty="0">
              <a:latin typeface="Open Sans Semibold"/>
              <a:cs typeface="Open Sans Semibold"/>
            </a:endParaRPr>
          </a:p>
          <a:p>
            <a:pPr marL="9525" marR="3810" indent="-1429" algn="ctr">
              <a:spcBef>
                <a:spcPts val="75"/>
              </a:spcBef>
            </a:pPr>
            <a:r>
              <a:rPr lang="ru-RU" sz="1200" b="1" dirty="0">
                <a:latin typeface="Open Sans Semibold"/>
                <a:cs typeface="Open Sans Semibold"/>
              </a:rPr>
              <a:t>и</a:t>
            </a:r>
            <a:r>
              <a:rPr sz="1200" b="1" dirty="0" err="1">
                <a:latin typeface="Open Sans Semibold"/>
                <a:cs typeface="Open Sans Semibold"/>
              </a:rPr>
              <a:t>сполнитель</a:t>
            </a:r>
            <a:r>
              <a:rPr lang="ru-RU" sz="1200" b="1" dirty="0">
                <a:latin typeface="Open Sans Semibold"/>
                <a:cs typeface="Open Sans Semibold"/>
              </a:rPr>
              <a:t>-</a:t>
            </a:r>
          </a:p>
          <a:p>
            <a:pPr marL="9525" marR="3810" indent="-1429" algn="ctr">
              <a:spcBef>
                <a:spcPts val="75"/>
              </a:spcBef>
            </a:pPr>
            <a:r>
              <a:rPr sz="1200" b="1" dirty="0" err="1">
                <a:latin typeface="Open Sans Semibold"/>
                <a:cs typeface="Open Sans Semibold"/>
              </a:rPr>
              <a:t>координатор</a:t>
            </a:r>
            <a:endParaRPr sz="1200" dirty="0">
              <a:latin typeface="Open Sans Semibold"/>
              <a:cs typeface="Open Sans Semibold"/>
            </a:endParaRPr>
          </a:p>
          <a:p>
            <a:pPr marL="326231" marR="350519" algn="ctr">
              <a:spcBef>
                <a:spcPts val="926"/>
              </a:spcBef>
            </a:pP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МИНИСТЕРСТВО</a:t>
            </a:r>
            <a:r>
              <a:rPr sz="900" spc="-75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ЭНЕРГЕТИКИ  </a:t>
            </a:r>
            <a:r>
              <a:rPr sz="900" spc="-4" dirty="0">
                <a:solidFill>
                  <a:srgbClr val="050F37"/>
                </a:solidFill>
                <a:latin typeface="Open Sans"/>
                <a:cs typeface="Open Sans"/>
              </a:rPr>
              <a:t>РОССИЙСКОЙ</a:t>
            </a:r>
            <a:r>
              <a:rPr sz="900" spc="-23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ФЕДЕРАЦИИ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6" name="object 19">
            <a:extLst>
              <a:ext uri="{FF2B5EF4-FFF2-40B4-BE49-F238E27FC236}">
                <a16:creationId xmlns:a16="http://schemas.microsoft.com/office/drawing/2014/main" id="{51B478EB-29E2-43ED-9E7B-D9FD99A7CA0B}"/>
              </a:ext>
            </a:extLst>
          </p:cNvPr>
          <p:cNvSpPr txBox="1"/>
          <p:nvPr/>
        </p:nvSpPr>
        <p:spPr>
          <a:xfrm>
            <a:off x="7169459" y="4226053"/>
            <a:ext cx="1492917" cy="13464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10966" indent="-9525" algn="ctr">
              <a:spcBef>
                <a:spcPts val="75"/>
              </a:spcBef>
            </a:pPr>
            <a:r>
              <a:rPr sz="1200" b="1" dirty="0">
                <a:latin typeface="Open Sans Semibold"/>
                <a:cs typeface="Open Sans Semibold"/>
              </a:rPr>
              <a:t>Соисполнитель  </a:t>
            </a:r>
            <a:r>
              <a:rPr sz="1200" b="1" spc="-4" dirty="0">
                <a:latin typeface="Open Sans Semibold"/>
                <a:cs typeface="Open Sans Semibold"/>
              </a:rPr>
              <a:t>программы</a:t>
            </a:r>
            <a:endParaRPr sz="1200" dirty="0">
              <a:latin typeface="Open Sans Semibold"/>
              <a:cs typeface="Open Sans Semibold"/>
            </a:endParaRPr>
          </a:p>
          <a:p>
            <a:pPr marL="9525" marR="3810" indent="-9525" algn="ctr">
              <a:lnSpc>
                <a:spcPct val="125000"/>
              </a:lnSpc>
              <a:spcBef>
                <a:spcPts val="926"/>
              </a:spcBef>
            </a:pP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МИНИСТЕРСТВО </a:t>
            </a:r>
            <a:br>
              <a:rPr lang="ru-RU" sz="900" dirty="0">
                <a:solidFill>
                  <a:srgbClr val="050F37"/>
                </a:solidFill>
                <a:latin typeface="Open Sans"/>
                <a:cs typeface="Open Sans"/>
              </a:rPr>
            </a:b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НАУКИ</a:t>
            </a:r>
            <a:r>
              <a:rPr lang="ru-RU" sz="900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И ВЫСШЕГО</a:t>
            </a:r>
            <a:r>
              <a:rPr sz="900" spc="-79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ОБРАЗОВАНИЯ  </a:t>
            </a:r>
            <a:r>
              <a:rPr sz="900" spc="-4" dirty="0">
                <a:solidFill>
                  <a:srgbClr val="050F37"/>
                </a:solidFill>
                <a:latin typeface="Open Sans"/>
                <a:cs typeface="Open Sans"/>
              </a:rPr>
              <a:t>РОССИЙСКОЙ</a:t>
            </a:r>
            <a:r>
              <a:rPr sz="900" spc="-26" dirty="0">
                <a:solidFill>
                  <a:srgbClr val="050F37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ФЕДЕРАЦИИ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2E71FB3B-7A65-4DD4-A060-910D5BF78A20}"/>
              </a:ext>
            </a:extLst>
          </p:cNvPr>
          <p:cNvSpPr txBox="1"/>
          <p:nvPr/>
        </p:nvSpPr>
        <p:spPr>
          <a:xfrm>
            <a:off x="8576335" y="4226052"/>
            <a:ext cx="1428348" cy="8270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1200" b="1" dirty="0">
                <a:latin typeface="Open Sans Semibold"/>
                <a:cs typeface="Open Sans Semibold"/>
              </a:rPr>
              <a:t>Соисполнитель  </a:t>
            </a:r>
            <a:r>
              <a:rPr sz="1200" b="1" spc="-4" dirty="0">
                <a:latin typeface="Open Sans Semibold"/>
                <a:cs typeface="Open Sans Semibold"/>
              </a:rPr>
              <a:t>программы</a:t>
            </a:r>
            <a:endParaRPr sz="1200" dirty="0">
              <a:latin typeface="Open Sans Semibold"/>
              <a:cs typeface="Open Sans Semibold"/>
            </a:endParaRPr>
          </a:p>
          <a:p>
            <a:pPr marL="196691" marR="205264" algn="ctr">
              <a:lnSpc>
                <a:spcPct val="125000"/>
              </a:lnSpc>
              <a:spcBef>
                <a:spcPts val="926"/>
              </a:spcBef>
            </a:pPr>
            <a:r>
              <a:rPr sz="900" dirty="0">
                <a:solidFill>
                  <a:srgbClr val="050F37"/>
                </a:solidFill>
                <a:latin typeface="Open Sans"/>
                <a:cs typeface="Open Sans"/>
              </a:rPr>
              <a:t>ПРАВИТЕЛЬСТВО  КУЗБАССА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8" name="object 8">
            <a:extLst>
              <a:ext uri="{FF2B5EF4-FFF2-40B4-BE49-F238E27FC236}">
                <a16:creationId xmlns:a16="http://schemas.microsoft.com/office/drawing/2014/main" id="{6409A43F-100D-4416-9727-ED34D90382A8}"/>
              </a:ext>
            </a:extLst>
          </p:cNvPr>
          <p:cNvSpPr/>
          <p:nvPr/>
        </p:nvSpPr>
        <p:spPr>
          <a:xfrm>
            <a:off x="9999091" y="3887560"/>
            <a:ext cx="204435" cy="20443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3"/>
                </a:lnTo>
                <a:lnTo>
                  <a:pt x="27928" y="59253"/>
                </a:lnTo>
                <a:lnTo>
                  <a:pt x="7379" y="98982"/>
                </a:lnTo>
                <a:lnTo>
                  <a:pt x="0" y="144729"/>
                </a:lnTo>
                <a:lnTo>
                  <a:pt x="7379" y="190470"/>
                </a:lnTo>
                <a:lnTo>
                  <a:pt x="27928" y="230199"/>
                </a:lnTo>
                <a:lnTo>
                  <a:pt x="59261" y="261530"/>
                </a:lnTo>
                <a:lnTo>
                  <a:pt x="98994" y="282078"/>
                </a:lnTo>
                <a:lnTo>
                  <a:pt x="144741" y="289458"/>
                </a:lnTo>
                <a:lnTo>
                  <a:pt x="190482" y="282078"/>
                </a:lnTo>
                <a:lnTo>
                  <a:pt x="230208" y="261530"/>
                </a:lnTo>
                <a:lnTo>
                  <a:pt x="261535" y="230199"/>
                </a:lnTo>
                <a:lnTo>
                  <a:pt x="282080" y="190470"/>
                </a:lnTo>
                <a:lnTo>
                  <a:pt x="289458" y="144729"/>
                </a:lnTo>
                <a:lnTo>
                  <a:pt x="282080" y="98982"/>
                </a:lnTo>
                <a:lnTo>
                  <a:pt x="261535" y="59253"/>
                </a:lnTo>
                <a:lnTo>
                  <a:pt x="230208" y="27923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9" name="object 8">
            <a:extLst>
              <a:ext uri="{FF2B5EF4-FFF2-40B4-BE49-F238E27FC236}">
                <a16:creationId xmlns:a16="http://schemas.microsoft.com/office/drawing/2014/main" id="{9B43EB04-0509-4F74-9A63-B623C00B4E82}"/>
              </a:ext>
            </a:extLst>
          </p:cNvPr>
          <p:cNvSpPr/>
          <p:nvPr/>
        </p:nvSpPr>
        <p:spPr>
          <a:xfrm>
            <a:off x="10241438" y="3887560"/>
            <a:ext cx="204435" cy="20443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3"/>
                </a:lnTo>
                <a:lnTo>
                  <a:pt x="27928" y="59253"/>
                </a:lnTo>
                <a:lnTo>
                  <a:pt x="7379" y="98982"/>
                </a:lnTo>
                <a:lnTo>
                  <a:pt x="0" y="144729"/>
                </a:lnTo>
                <a:lnTo>
                  <a:pt x="7379" y="190470"/>
                </a:lnTo>
                <a:lnTo>
                  <a:pt x="27928" y="230199"/>
                </a:lnTo>
                <a:lnTo>
                  <a:pt x="59261" y="261530"/>
                </a:lnTo>
                <a:lnTo>
                  <a:pt x="98994" y="282078"/>
                </a:lnTo>
                <a:lnTo>
                  <a:pt x="144741" y="289458"/>
                </a:lnTo>
                <a:lnTo>
                  <a:pt x="190482" y="282078"/>
                </a:lnTo>
                <a:lnTo>
                  <a:pt x="230208" y="261530"/>
                </a:lnTo>
                <a:lnTo>
                  <a:pt x="261535" y="230199"/>
                </a:lnTo>
                <a:lnTo>
                  <a:pt x="282080" y="190470"/>
                </a:lnTo>
                <a:lnTo>
                  <a:pt x="289458" y="144729"/>
                </a:lnTo>
                <a:lnTo>
                  <a:pt x="282080" y="98982"/>
                </a:lnTo>
                <a:lnTo>
                  <a:pt x="261535" y="59253"/>
                </a:lnTo>
                <a:lnTo>
                  <a:pt x="230208" y="27923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0" name="object 4">
            <a:extLst>
              <a:ext uri="{FF2B5EF4-FFF2-40B4-BE49-F238E27FC236}">
                <a16:creationId xmlns:a16="http://schemas.microsoft.com/office/drawing/2014/main" id="{ADDA08A6-5D4B-4A12-9ABD-905BFC5C3CEB}"/>
              </a:ext>
            </a:extLst>
          </p:cNvPr>
          <p:cNvSpPr/>
          <p:nvPr/>
        </p:nvSpPr>
        <p:spPr>
          <a:xfrm flipH="1">
            <a:off x="9741802" y="3369084"/>
            <a:ext cx="1971322" cy="602398"/>
          </a:xfrm>
          <a:custGeom>
            <a:avLst/>
            <a:gdLst>
              <a:gd name="connsiteX0" fmla="*/ 1976675 w 2206078"/>
              <a:gd name="connsiteY0" fmla="*/ 681798 h 681798"/>
              <a:gd name="connsiteX1" fmla="*/ 2206078 w 2206078"/>
              <a:gd name="connsiteY1" fmla="*/ 0 h 681798"/>
              <a:gd name="connsiteX2" fmla="*/ 0 w 2206078"/>
              <a:gd name="connsiteY2" fmla="*/ 0 h 681798"/>
              <a:gd name="connsiteX0" fmla="*/ 1068610 w 1298013"/>
              <a:gd name="connsiteY0" fmla="*/ 692437 h 692437"/>
              <a:gd name="connsiteX1" fmla="*/ 1298013 w 1298013"/>
              <a:gd name="connsiteY1" fmla="*/ 10639 h 692437"/>
              <a:gd name="connsiteX2" fmla="*/ 0 w 1298013"/>
              <a:gd name="connsiteY2" fmla="*/ 0 h 69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013" h="692437">
                <a:moveTo>
                  <a:pt x="1068610" y="692437"/>
                </a:moveTo>
                <a:lnTo>
                  <a:pt x="1298013" y="10639"/>
                </a:lnTo>
                <a:cubicBezTo>
                  <a:pt x="562654" y="10639"/>
                  <a:pt x="735359" y="0"/>
                  <a:pt x="0" y="0"/>
                </a:cubicBezTo>
              </a:path>
            </a:pathLst>
          </a:custGeom>
          <a:noFill/>
          <a:ln w="37299">
            <a:solidFill>
              <a:srgbClr val="05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4">
            <a:extLst>
              <a:ext uri="{FF2B5EF4-FFF2-40B4-BE49-F238E27FC236}">
                <a16:creationId xmlns:a16="http://schemas.microsoft.com/office/drawing/2014/main" id="{B035480C-8864-4281-8615-2EBD54BD4B69}"/>
              </a:ext>
            </a:extLst>
          </p:cNvPr>
          <p:cNvSpPr/>
          <p:nvPr/>
        </p:nvSpPr>
        <p:spPr>
          <a:xfrm flipH="1" flipV="1">
            <a:off x="10017697" y="3972701"/>
            <a:ext cx="1889794" cy="778602"/>
          </a:xfrm>
          <a:custGeom>
            <a:avLst/>
            <a:gdLst>
              <a:gd name="connsiteX0" fmla="*/ 1964328 w 2206078"/>
              <a:gd name="connsiteY0" fmla="*/ 646931 h 646931"/>
              <a:gd name="connsiteX1" fmla="*/ 2206078 w 2206078"/>
              <a:gd name="connsiteY1" fmla="*/ 0 h 646931"/>
              <a:gd name="connsiteX2" fmla="*/ 0 w 2206078"/>
              <a:gd name="connsiteY2" fmla="*/ 0 h 646931"/>
              <a:gd name="connsiteX0" fmla="*/ 1114243 w 1355993"/>
              <a:gd name="connsiteY0" fmla="*/ 646931 h 646931"/>
              <a:gd name="connsiteX1" fmla="*/ 1355993 w 1355993"/>
              <a:gd name="connsiteY1" fmla="*/ 0 h 646931"/>
              <a:gd name="connsiteX2" fmla="*/ 0 w 1355993"/>
              <a:gd name="connsiteY2" fmla="*/ 7690 h 6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993" h="646931">
                <a:moveTo>
                  <a:pt x="1114243" y="646931"/>
                </a:moveTo>
                <a:lnTo>
                  <a:pt x="1355993" y="0"/>
                </a:lnTo>
                <a:lnTo>
                  <a:pt x="0" y="7690"/>
                </a:lnTo>
              </a:path>
            </a:pathLst>
          </a:custGeom>
          <a:noFill/>
          <a:ln w="37299">
            <a:solidFill>
              <a:srgbClr val="05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F78293CB-6FCD-4854-91DC-50AF103FBB2E}"/>
              </a:ext>
            </a:extLst>
          </p:cNvPr>
          <p:cNvSpPr txBox="1"/>
          <p:nvPr/>
        </p:nvSpPr>
        <p:spPr>
          <a:xfrm>
            <a:off x="9906002" y="3519799"/>
            <a:ext cx="1751362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sz="1200" b="1" dirty="0">
                <a:latin typeface="Open Sans Semibold"/>
                <a:cs typeface="Open Sans Semibold"/>
              </a:rPr>
              <a:t>15 ВУЗОВ И НИИ</a:t>
            </a:r>
            <a:endParaRPr sz="1200" dirty="0">
              <a:latin typeface="Open Sans Semibold"/>
              <a:cs typeface="Open Sans Semibold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B942F5E1-8B49-40AB-9FB4-DF9910C3E173}"/>
              </a:ext>
            </a:extLst>
          </p:cNvPr>
          <p:cNvSpPr txBox="1"/>
          <p:nvPr/>
        </p:nvSpPr>
        <p:spPr>
          <a:xfrm>
            <a:off x="10335334" y="4213654"/>
            <a:ext cx="1946492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1200" b="1" dirty="0">
                <a:latin typeface="Open Sans Semibold"/>
                <a:cs typeface="Open Sans Semibold"/>
              </a:rPr>
              <a:t>15 ИНДУСТРИАЛЬНЫХ ПАРТНЕРОВ</a:t>
            </a:r>
            <a:endParaRPr sz="1200" dirty="0">
              <a:latin typeface="Open Sans Semibold"/>
              <a:cs typeface="Open Sans Semibold"/>
            </a:endParaRPr>
          </a:p>
        </p:txBody>
      </p:sp>
      <p:sp>
        <p:nvSpPr>
          <p:cNvPr id="154" name="object 3">
            <a:extLst>
              <a:ext uri="{FF2B5EF4-FFF2-40B4-BE49-F238E27FC236}">
                <a16:creationId xmlns:a16="http://schemas.microsoft.com/office/drawing/2014/main" id="{179ED7DD-002C-42AF-B02C-E823B588DCF3}"/>
              </a:ext>
            </a:extLst>
          </p:cNvPr>
          <p:cNvSpPr/>
          <p:nvPr/>
        </p:nvSpPr>
        <p:spPr>
          <a:xfrm>
            <a:off x="9812971" y="2368842"/>
            <a:ext cx="595564" cy="38485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4">
            <a:extLst>
              <a:ext uri="{FF2B5EF4-FFF2-40B4-BE49-F238E27FC236}">
                <a16:creationId xmlns:a16="http://schemas.microsoft.com/office/drawing/2014/main" id="{D3D422EC-40BA-4303-99DC-D350973858FB}"/>
              </a:ext>
            </a:extLst>
          </p:cNvPr>
          <p:cNvSpPr/>
          <p:nvPr/>
        </p:nvSpPr>
        <p:spPr>
          <a:xfrm>
            <a:off x="9856696" y="2834946"/>
            <a:ext cx="456010" cy="445352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5">
            <a:extLst>
              <a:ext uri="{FF2B5EF4-FFF2-40B4-BE49-F238E27FC236}">
                <a16:creationId xmlns:a16="http://schemas.microsoft.com/office/drawing/2014/main" id="{3B17FC20-1DB0-47DF-8EF6-BA26F9D59BC5}"/>
              </a:ext>
            </a:extLst>
          </p:cNvPr>
          <p:cNvSpPr/>
          <p:nvPr/>
        </p:nvSpPr>
        <p:spPr>
          <a:xfrm>
            <a:off x="10445176" y="2331812"/>
            <a:ext cx="1288967" cy="461912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3D3E9FEC-48D8-4929-B059-31191AEDDBE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993" y="2877623"/>
            <a:ext cx="486165" cy="400437"/>
          </a:xfrm>
          <a:prstGeom prst="rect">
            <a:avLst/>
          </a:prstGeom>
        </p:spPr>
      </p:pic>
      <p:sp>
        <p:nvSpPr>
          <p:cNvPr id="162" name="object 15">
            <a:extLst>
              <a:ext uri="{FF2B5EF4-FFF2-40B4-BE49-F238E27FC236}">
                <a16:creationId xmlns:a16="http://schemas.microsoft.com/office/drawing/2014/main" id="{9FAF5C76-F93C-41A5-A2EC-8FBF0A3AE842}"/>
              </a:ext>
            </a:extLst>
          </p:cNvPr>
          <p:cNvSpPr/>
          <p:nvPr/>
        </p:nvSpPr>
        <p:spPr>
          <a:xfrm>
            <a:off x="10787896" y="5514561"/>
            <a:ext cx="946247" cy="400188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7">
            <a:extLst>
              <a:ext uri="{FF2B5EF4-FFF2-40B4-BE49-F238E27FC236}">
                <a16:creationId xmlns:a16="http://schemas.microsoft.com/office/drawing/2014/main" id="{C1C52F72-09AD-44DD-9BC2-D2F484670841}"/>
              </a:ext>
            </a:extLst>
          </p:cNvPr>
          <p:cNvSpPr txBox="1"/>
          <p:nvPr/>
        </p:nvSpPr>
        <p:spPr>
          <a:xfrm>
            <a:off x="2839937" y="6083489"/>
            <a:ext cx="1308403" cy="245741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400" b="1" spc="-4" dirty="0">
                <a:solidFill>
                  <a:schemeClr val="bg1"/>
                </a:solidFill>
                <a:latin typeface="Open Sans"/>
                <a:cs typeface="Open Sans"/>
              </a:rPr>
              <a:t>К 2025 ГОДУ</a:t>
            </a:r>
            <a:endParaRPr sz="14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165" name="object 7">
            <a:extLst>
              <a:ext uri="{FF2B5EF4-FFF2-40B4-BE49-F238E27FC236}">
                <a16:creationId xmlns:a16="http://schemas.microsoft.com/office/drawing/2014/main" id="{97D802C1-574B-4DFF-8723-A5941E11B847}"/>
              </a:ext>
            </a:extLst>
          </p:cNvPr>
          <p:cNvSpPr txBox="1"/>
          <p:nvPr/>
        </p:nvSpPr>
        <p:spPr>
          <a:xfrm>
            <a:off x="6690575" y="6125809"/>
            <a:ext cx="957768" cy="3380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en-US" sz="2000" b="1" spc="8" dirty="0">
                <a:solidFill>
                  <a:srgbClr val="151E48"/>
                </a:solidFill>
                <a:latin typeface="Open Sans"/>
                <a:cs typeface="Open Sans"/>
              </a:rPr>
              <a:t>~ </a:t>
            </a:r>
            <a:r>
              <a:rPr lang="ru-RU" sz="2000" b="1" spc="-4" dirty="0">
                <a:solidFill>
                  <a:srgbClr val="151E48"/>
                </a:solidFill>
                <a:latin typeface="Open Sans"/>
                <a:cs typeface="Open Sans"/>
              </a:rPr>
              <a:t>1496</a:t>
            </a:r>
            <a:endParaRPr sz="1400" dirty="0">
              <a:solidFill>
                <a:srgbClr val="151E48"/>
              </a:solidFill>
              <a:latin typeface="Open Sans Semibold"/>
              <a:cs typeface="Open Sans Semibold"/>
            </a:endParaRPr>
          </a:p>
        </p:txBody>
      </p:sp>
      <p:sp>
        <p:nvSpPr>
          <p:cNvPr id="166" name="object 7">
            <a:extLst>
              <a:ext uri="{FF2B5EF4-FFF2-40B4-BE49-F238E27FC236}">
                <a16:creationId xmlns:a16="http://schemas.microsoft.com/office/drawing/2014/main" id="{76BD768F-7A8C-4DCA-A5FD-0C3BB3B78445}"/>
              </a:ext>
            </a:extLst>
          </p:cNvPr>
          <p:cNvSpPr txBox="1"/>
          <p:nvPr/>
        </p:nvSpPr>
        <p:spPr>
          <a:xfrm>
            <a:off x="8789232" y="6125809"/>
            <a:ext cx="957768" cy="3380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en-US" sz="2000" b="1" spc="8" dirty="0">
                <a:solidFill>
                  <a:srgbClr val="151E48"/>
                </a:solidFill>
                <a:latin typeface="Open Sans"/>
                <a:cs typeface="Open Sans"/>
              </a:rPr>
              <a:t>~ </a:t>
            </a:r>
            <a:r>
              <a:rPr lang="ru-RU" sz="2000" b="1" spc="-4" dirty="0">
                <a:solidFill>
                  <a:srgbClr val="151E48"/>
                </a:solidFill>
                <a:latin typeface="Open Sans"/>
                <a:cs typeface="Open Sans"/>
              </a:rPr>
              <a:t>2</a:t>
            </a:r>
            <a:r>
              <a:rPr lang="ru-RU" sz="1400" b="1" spc="-4" dirty="0">
                <a:solidFill>
                  <a:srgbClr val="151E48"/>
                </a:solidFill>
                <a:latin typeface="Open Sans"/>
                <a:cs typeface="Open Sans"/>
              </a:rPr>
              <a:t> </a:t>
            </a:r>
            <a:r>
              <a:rPr lang="ru-RU" sz="1050" b="1" dirty="0">
                <a:solidFill>
                  <a:srgbClr val="151E48"/>
                </a:solidFill>
                <a:latin typeface="Open Sans Semibold"/>
                <a:cs typeface="Open Sans Semibold"/>
              </a:rPr>
              <a:t>млрд </a:t>
            </a:r>
            <a:r>
              <a:rPr lang="ru-RU" sz="1050" dirty="0">
                <a:solidFill>
                  <a:srgbClr val="151E48"/>
                </a:solidFill>
                <a:latin typeface="Arial"/>
                <a:cs typeface="Arial"/>
              </a:rPr>
              <a:t>₽</a:t>
            </a:r>
            <a:r>
              <a:rPr lang="ru-RU" sz="1050" b="1" spc="-4" dirty="0">
                <a:solidFill>
                  <a:srgbClr val="151E48"/>
                </a:solidFill>
                <a:latin typeface="Open Sans"/>
                <a:cs typeface="Open Sans"/>
              </a:rPr>
              <a:t> </a:t>
            </a:r>
            <a:endParaRPr sz="1400" dirty="0">
              <a:solidFill>
                <a:srgbClr val="151E48"/>
              </a:solidFill>
              <a:latin typeface="Open Sans Semibold"/>
              <a:cs typeface="Open Sans Semibold"/>
            </a:endParaRPr>
          </a:p>
        </p:txBody>
      </p:sp>
      <p:sp>
        <p:nvSpPr>
          <p:cNvPr id="167" name="object 7">
            <a:extLst>
              <a:ext uri="{FF2B5EF4-FFF2-40B4-BE49-F238E27FC236}">
                <a16:creationId xmlns:a16="http://schemas.microsoft.com/office/drawing/2014/main" id="{770BEAA9-3F5C-4DD4-9042-9D87BE9D1D59}"/>
              </a:ext>
            </a:extLst>
          </p:cNvPr>
          <p:cNvSpPr txBox="1"/>
          <p:nvPr/>
        </p:nvSpPr>
        <p:spPr>
          <a:xfrm>
            <a:off x="6265057" y="6507166"/>
            <a:ext cx="2097941" cy="245741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400" spc="8" dirty="0">
                <a:solidFill>
                  <a:srgbClr val="151E48"/>
                </a:solidFill>
                <a:latin typeface="Open Sans"/>
                <a:cs typeface="Open Sans"/>
              </a:rPr>
              <a:t>Новые рабочие места</a:t>
            </a:r>
            <a:endParaRPr sz="1050" dirty="0">
              <a:solidFill>
                <a:srgbClr val="151E48"/>
              </a:solidFill>
              <a:latin typeface="Open Sans Semibold"/>
              <a:cs typeface="Open Sans Semibold"/>
            </a:endParaRPr>
          </a:p>
        </p:txBody>
      </p:sp>
      <p:sp>
        <p:nvSpPr>
          <p:cNvPr id="168" name="object 7">
            <a:extLst>
              <a:ext uri="{FF2B5EF4-FFF2-40B4-BE49-F238E27FC236}">
                <a16:creationId xmlns:a16="http://schemas.microsoft.com/office/drawing/2014/main" id="{3A9DA2D7-DEE5-4C73-A94D-086E50753713}"/>
              </a:ext>
            </a:extLst>
          </p:cNvPr>
          <p:cNvSpPr txBox="1"/>
          <p:nvPr/>
        </p:nvSpPr>
        <p:spPr>
          <a:xfrm>
            <a:off x="4665086" y="6125809"/>
            <a:ext cx="1209948" cy="3380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en-US" sz="2000" b="1" spc="8" dirty="0">
                <a:solidFill>
                  <a:srgbClr val="151E48"/>
                </a:solidFill>
                <a:latin typeface="Open Sans"/>
                <a:cs typeface="Open Sans"/>
              </a:rPr>
              <a:t>~ </a:t>
            </a:r>
            <a:r>
              <a:rPr lang="ru-RU" sz="2000" b="1" spc="-4" dirty="0">
                <a:solidFill>
                  <a:srgbClr val="151E48"/>
                </a:solidFill>
                <a:latin typeface="Open Sans"/>
                <a:cs typeface="Open Sans"/>
              </a:rPr>
              <a:t>6</a:t>
            </a:r>
            <a:r>
              <a:rPr lang="ru-RU" sz="1400" b="1" spc="-4" dirty="0">
                <a:solidFill>
                  <a:srgbClr val="151E48"/>
                </a:solidFill>
                <a:latin typeface="Open Sans"/>
                <a:cs typeface="Open Sans"/>
              </a:rPr>
              <a:t> </a:t>
            </a:r>
            <a:r>
              <a:rPr lang="ru-RU" sz="1050" b="1" dirty="0">
                <a:solidFill>
                  <a:srgbClr val="151E48"/>
                </a:solidFill>
                <a:latin typeface="Open Sans Semibold"/>
                <a:cs typeface="Open Sans Semibold"/>
              </a:rPr>
              <a:t>млрд </a:t>
            </a:r>
            <a:r>
              <a:rPr lang="ru-RU" sz="1050" dirty="0">
                <a:solidFill>
                  <a:srgbClr val="151E48"/>
                </a:solidFill>
                <a:latin typeface="Arial"/>
                <a:cs typeface="Arial"/>
              </a:rPr>
              <a:t>₽</a:t>
            </a:r>
            <a:r>
              <a:rPr lang="ru-RU" sz="1050" b="1" spc="-4" dirty="0">
                <a:solidFill>
                  <a:srgbClr val="151E48"/>
                </a:solidFill>
                <a:latin typeface="Open Sans"/>
                <a:cs typeface="Open Sans"/>
              </a:rPr>
              <a:t> </a:t>
            </a:r>
            <a:endParaRPr sz="1400" dirty="0">
              <a:solidFill>
                <a:srgbClr val="151E48"/>
              </a:solidFill>
              <a:latin typeface="Open Sans Semibold"/>
              <a:cs typeface="Open Sans Semibold"/>
            </a:endParaRPr>
          </a:p>
        </p:txBody>
      </p:sp>
      <p:sp>
        <p:nvSpPr>
          <p:cNvPr id="169" name="object 7">
            <a:extLst>
              <a:ext uri="{FF2B5EF4-FFF2-40B4-BE49-F238E27FC236}">
                <a16:creationId xmlns:a16="http://schemas.microsoft.com/office/drawing/2014/main" id="{5631707B-A1D4-467A-BC50-0A343E123916}"/>
              </a:ext>
            </a:extLst>
          </p:cNvPr>
          <p:cNvSpPr txBox="1"/>
          <p:nvPr/>
        </p:nvSpPr>
        <p:spPr>
          <a:xfrm>
            <a:off x="8684162" y="6508119"/>
            <a:ext cx="1236149" cy="254606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spcBef>
                <a:spcPts val="236"/>
              </a:spcBef>
            </a:pPr>
            <a:r>
              <a:rPr lang="ru-RU" sz="1400" spc="8" dirty="0">
                <a:solidFill>
                  <a:srgbClr val="151E48"/>
                </a:solidFill>
                <a:latin typeface="Open Sans"/>
                <a:cs typeface="Open Sans"/>
              </a:rPr>
              <a:t>Рост налогов</a:t>
            </a:r>
            <a:endParaRPr sz="1400" dirty="0">
              <a:solidFill>
                <a:srgbClr val="151E48"/>
              </a:solidFill>
              <a:latin typeface="Open Sans Semibold"/>
              <a:cs typeface="Open Sans Semibold"/>
            </a:endParaRPr>
          </a:p>
        </p:txBody>
      </p:sp>
      <p:sp>
        <p:nvSpPr>
          <p:cNvPr id="170" name="object 7">
            <a:extLst>
              <a:ext uri="{FF2B5EF4-FFF2-40B4-BE49-F238E27FC236}">
                <a16:creationId xmlns:a16="http://schemas.microsoft.com/office/drawing/2014/main" id="{7955A85F-DFEE-482C-AAE2-8D24B2B61561}"/>
              </a:ext>
            </a:extLst>
          </p:cNvPr>
          <p:cNvSpPr txBox="1"/>
          <p:nvPr/>
        </p:nvSpPr>
        <p:spPr>
          <a:xfrm>
            <a:off x="4651690" y="6508119"/>
            <a:ext cx="1209947" cy="245741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400" spc="8" dirty="0">
                <a:solidFill>
                  <a:srgbClr val="151E48"/>
                </a:solidFill>
                <a:latin typeface="Open Sans"/>
                <a:cs typeface="Open Sans"/>
              </a:rPr>
              <a:t>Рост ВРП</a:t>
            </a:r>
            <a:endParaRPr sz="1400" dirty="0">
              <a:solidFill>
                <a:srgbClr val="151E48"/>
              </a:solidFill>
              <a:latin typeface="Open Sans Semibold"/>
              <a:cs typeface="Open Sans Semibold"/>
            </a:endParaRPr>
          </a:p>
        </p:txBody>
      </p:sp>
      <p:sp>
        <p:nvSpPr>
          <p:cNvPr id="171" name="object 4">
            <a:extLst>
              <a:ext uri="{FF2B5EF4-FFF2-40B4-BE49-F238E27FC236}">
                <a16:creationId xmlns:a16="http://schemas.microsoft.com/office/drawing/2014/main" id="{A80AA002-C979-4713-829A-007EB7D86E25}"/>
              </a:ext>
            </a:extLst>
          </p:cNvPr>
          <p:cNvSpPr/>
          <p:nvPr/>
        </p:nvSpPr>
        <p:spPr>
          <a:xfrm>
            <a:off x="6276330" y="6491498"/>
            <a:ext cx="1949995" cy="24574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2" name="object 4">
            <a:extLst>
              <a:ext uri="{FF2B5EF4-FFF2-40B4-BE49-F238E27FC236}">
                <a16:creationId xmlns:a16="http://schemas.microsoft.com/office/drawing/2014/main" id="{55BE1A28-39CC-4D63-9AD1-AE5A3F60514C}"/>
              </a:ext>
            </a:extLst>
          </p:cNvPr>
          <p:cNvSpPr/>
          <p:nvPr/>
        </p:nvSpPr>
        <p:spPr>
          <a:xfrm>
            <a:off x="8694299" y="6491498"/>
            <a:ext cx="1162397" cy="62337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3" name="object 4">
            <a:extLst>
              <a:ext uri="{FF2B5EF4-FFF2-40B4-BE49-F238E27FC236}">
                <a16:creationId xmlns:a16="http://schemas.microsoft.com/office/drawing/2014/main" id="{B2169EE4-DB22-41A1-8ACB-D97C67AF948E}"/>
              </a:ext>
            </a:extLst>
          </p:cNvPr>
          <p:cNvSpPr/>
          <p:nvPr/>
        </p:nvSpPr>
        <p:spPr>
          <a:xfrm>
            <a:off x="4725738" y="6491498"/>
            <a:ext cx="1088643" cy="149384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5" name="object 4">
            <a:extLst>
              <a:ext uri="{FF2B5EF4-FFF2-40B4-BE49-F238E27FC236}">
                <a16:creationId xmlns:a16="http://schemas.microsoft.com/office/drawing/2014/main" id="{063376EF-A552-4C14-BC20-C8332DADC46F}"/>
              </a:ext>
            </a:extLst>
          </p:cNvPr>
          <p:cNvSpPr/>
          <p:nvPr/>
        </p:nvSpPr>
        <p:spPr>
          <a:xfrm>
            <a:off x="2661930" y="6040314"/>
            <a:ext cx="9523142" cy="45719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309886E4-4D0A-4EF9-B91C-48CEE834B5E3}"/>
              </a:ext>
            </a:extLst>
          </p:cNvPr>
          <p:cNvSpPr txBox="1"/>
          <p:nvPr/>
        </p:nvSpPr>
        <p:spPr>
          <a:xfrm>
            <a:off x="7123997" y="685431"/>
            <a:ext cx="917659" cy="199574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12.10.2020</a:t>
            </a:r>
          </a:p>
        </p:txBody>
      </p:sp>
      <p:sp>
        <p:nvSpPr>
          <p:cNvPr id="84" name="object 7">
            <a:extLst>
              <a:ext uri="{FF2B5EF4-FFF2-40B4-BE49-F238E27FC236}">
                <a16:creationId xmlns:a16="http://schemas.microsoft.com/office/drawing/2014/main" id="{5F5353B2-55CD-48A7-A748-F0ECECDFF2A2}"/>
              </a:ext>
            </a:extLst>
          </p:cNvPr>
          <p:cNvSpPr txBox="1"/>
          <p:nvPr/>
        </p:nvSpPr>
        <p:spPr>
          <a:xfrm>
            <a:off x="8352961" y="685431"/>
            <a:ext cx="917659" cy="368851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 algn="ctr">
              <a:spcBef>
                <a:spcPts val="236"/>
              </a:spcBef>
            </a:pP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12.10.2020 –</a:t>
            </a:r>
            <a:b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</a:br>
            <a:r>
              <a:rPr lang="ru-RU" sz="1100" b="1" spc="-4" dirty="0">
                <a:solidFill>
                  <a:schemeClr val="bg1"/>
                </a:solidFill>
                <a:latin typeface="Open Sans Semibold"/>
                <a:cs typeface="Open Sans Semibold"/>
              </a:rPr>
              <a:t>    25.03.2021 </a:t>
            </a:r>
          </a:p>
        </p:txBody>
      </p:sp>
      <p:sp>
        <p:nvSpPr>
          <p:cNvPr id="87" name="object 22">
            <a:extLst>
              <a:ext uri="{FF2B5EF4-FFF2-40B4-BE49-F238E27FC236}">
                <a16:creationId xmlns:a16="http://schemas.microsoft.com/office/drawing/2014/main" id="{E8BAA5C0-F1F3-48BD-AE38-6B915BC05D1E}"/>
              </a:ext>
            </a:extLst>
          </p:cNvPr>
          <p:cNvSpPr/>
          <p:nvPr/>
        </p:nvSpPr>
        <p:spPr>
          <a:xfrm>
            <a:off x="10040461" y="4901995"/>
            <a:ext cx="621437" cy="358498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2256F44-A8DC-42D0-A634-471628F4782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726" y="2856576"/>
            <a:ext cx="461813" cy="42621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0440131F-DFC0-4A30-BC29-7DABE941B59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413" y="4838937"/>
            <a:ext cx="723711" cy="463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6134C-86EA-4537-92F3-3762E1ECFED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23" y="5333004"/>
            <a:ext cx="652165" cy="652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BFB010-B1C3-47B3-BACD-B22F9B0066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018" y="2791460"/>
            <a:ext cx="768843" cy="8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">
            <a:extLst>
              <a:ext uri="{FF2B5EF4-FFF2-40B4-BE49-F238E27FC236}">
                <a16:creationId xmlns:a16="http://schemas.microsoft.com/office/drawing/2014/main" id="{29EAF24E-F230-48BB-A159-0EE1CB08EE2E}"/>
              </a:ext>
            </a:extLst>
          </p:cNvPr>
          <p:cNvSpPr/>
          <p:nvPr/>
        </p:nvSpPr>
        <p:spPr>
          <a:xfrm rot="10800000" flipV="1">
            <a:off x="1910684" y="3789471"/>
            <a:ext cx="10281315" cy="354713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D025868F-5710-4707-BBBC-974DD5B25F3C}"/>
              </a:ext>
            </a:extLst>
          </p:cNvPr>
          <p:cNvSpPr/>
          <p:nvPr/>
        </p:nvSpPr>
        <p:spPr>
          <a:xfrm>
            <a:off x="0" y="3749426"/>
            <a:ext cx="2167301" cy="2177915"/>
          </a:xfrm>
          <a:custGeom>
            <a:avLst/>
            <a:gdLst/>
            <a:ahLst/>
            <a:cxnLst/>
            <a:rect l="l" t="t" r="r" b="b"/>
            <a:pathLst>
              <a:path w="4408170" h="4429760">
                <a:moveTo>
                  <a:pt x="4407966" y="0"/>
                </a:moveTo>
                <a:lnTo>
                  <a:pt x="0" y="0"/>
                </a:lnTo>
                <a:lnTo>
                  <a:pt x="0" y="4429417"/>
                </a:lnTo>
                <a:lnTo>
                  <a:pt x="1131316" y="2566009"/>
                </a:lnTo>
                <a:lnTo>
                  <a:pt x="2849943" y="2566009"/>
                </a:lnTo>
                <a:lnTo>
                  <a:pt x="44079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9D1A48E2-3FE4-4C2D-BC49-14507D3EBF88}"/>
              </a:ext>
            </a:extLst>
          </p:cNvPr>
          <p:cNvSpPr/>
          <p:nvPr/>
        </p:nvSpPr>
        <p:spPr>
          <a:xfrm>
            <a:off x="5573486" y="1721486"/>
            <a:ext cx="6618515" cy="799202"/>
          </a:xfrm>
          <a:custGeom>
            <a:avLst/>
            <a:gdLst/>
            <a:ahLst/>
            <a:cxnLst/>
            <a:rect l="l" t="t" r="r" b="b"/>
            <a:pathLst>
              <a:path w="9419590" h="3810000">
                <a:moveTo>
                  <a:pt x="9419170" y="3809809"/>
                </a:moveTo>
                <a:lnTo>
                  <a:pt x="0" y="3809809"/>
                </a:lnTo>
                <a:lnTo>
                  <a:pt x="0" y="0"/>
                </a:lnTo>
                <a:lnTo>
                  <a:pt x="9419170" y="0"/>
                </a:lnTo>
                <a:lnTo>
                  <a:pt x="9419170" y="3809809"/>
                </a:lnTo>
                <a:close/>
              </a:path>
            </a:pathLst>
          </a:custGeom>
          <a:solidFill>
            <a:srgbClr val="050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76573-9BB7-4F92-9DC1-D4A088CA62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94" y="575876"/>
            <a:ext cx="1981912" cy="1145610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13663834-BD19-4F41-AAEA-C44A00BC211B}"/>
              </a:ext>
            </a:extLst>
          </p:cNvPr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1"/>
                </a:lnTo>
                <a:lnTo>
                  <a:pt x="89189" y="58967"/>
                </a:lnTo>
                <a:lnTo>
                  <a:pt x="58970" y="89186"/>
                </a:lnTo>
                <a:lnTo>
                  <a:pt x="34234" y="124179"/>
                </a:lnTo>
                <a:lnTo>
                  <a:pt x="15687" y="163238"/>
                </a:lnTo>
                <a:lnTo>
                  <a:pt x="4039" y="205656"/>
                </a:lnTo>
                <a:lnTo>
                  <a:pt x="0" y="250723"/>
                </a:lnTo>
                <a:lnTo>
                  <a:pt x="4039" y="295786"/>
                </a:lnTo>
                <a:lnTo>
                  <a:pt x="15687" y="338199"/>
                </a:lnTo>
                <a:lnTo>
                  <a:pt x="34234" y="377254"/>
                </a:lnTo>
                <a:lnTo>
                  <a:pt x="58970" y="412244"/>
                </a:lnTo>
                <a:lnTo>
                  <a:pt x="89189" y="442459"/>
                </a:lnTo>
                <a:lnTo>
                  <a:pt x="124181" y="467193"/>
                </a:lnTo>
                <a:lnTo>
                  <a:pt x="163238" y="485736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6"/>
                </a:lnTo>
                <a:lnTo>
                  <a:pt x="377238" y="467193"/>
                </a:lnTo>
                <a:lnTo>
                  <a:pt x="412226" y="442459"/>
                </a:lnTo>
                <a:lnTo>
                  <a:pt x="442439" y="412244"/>
                </a:lnTo>
                <a:lnTo>
                  <a:pt x="467171" y="377254"/>
                </a:lnTo>
                <a:lnTo>
                  <a:pt x="485713" y="338199"/>
                </a:lnTo>
                <a:lnTo>
                  <a:pt x="497357" y="295786"/>
                </a:lnTo>
                <a:lnTo>
                  <a:pt x="501395" y="250723"/>
                </a:lnTo>
                <a:lnTo>
                  <a:pt x="497357" y="205656"/>
                </a:lnTo>
                <a:lnTo>
                  <a:pt x="485713" y="163238"/>
                </a:lnTo>
                <a:lnTo>
                  <a:pt x="467171" y="124179"/>
                </a:lnTo>
                <a:lnTo>
                  <a:pt x="442439" y="89186"/>
                </a:lnTo>
                <a:lnTo>
                  <a:pt x="412226" y="58967"/>
                </a:lnTo>
                <a:lnTo>
                  <a:pt x="377238" y="34231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DBDF4AE-1C54-4588-9DB5-BB3526B2921E}"/>
              </a:ext>
            </a:extLst>
          </p:cNvPr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6756538B-DBA4-4A2C-BACE-4E4C3D563BF0}"/>
              </a:ext>
            </a:extLst>
          </p:cNvPr>
          <p:cNvSpPr txBox="1"/>
          <p:nvPr/>
        </p:nvSpPr>
        <p:spPr>
          <a:xfrm>
            <a:off x="11630890" y="6463130"/>
            <a:ext cx="323778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fld id="{53569C3D-D3B6-4991-8EAB-9616B09C5C62}" type="slidenum">
              <a:rPr lang="ru-RU" b="1" spc="4" smtClean="0">
                <a:solidFill>
                  <a:srgbClr val="050F37"/>
                </a:solidFill>
                <a:latin typeface="Open Sans Semibold"/>
                <a:cs typeface="Open Sans Semibold"/>
              </a:rPr>
              <a:t>8</a:t>
            </a:fld>
            <a:endParaRPr dirty="0">
              <a:latin typeface="Open Sans Semibold"/>
              <a:cs typeface="Open Sans Semibold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8885B8-228B-4038-8F32-8BD6A0FD3288}"/>
              </a:ext>
            </a:extLst>
          </p:cNvPr>
          <p:cNvSpPr/>
          <p:nvPr/>
        </p:nvSpPr>
        <p:spPr>
          <a:xfrm>
            <a:off x="3146234" y="2075240"/>
            <a:ext cx="2314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В МЕЖДУНАРОДНЫХ ВЫСТАВКАХ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E454E1-E9CC-4DD3-82D2-C3542F5696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317" y="1130113"/>
            <a:ext cx="2223229" cy="167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41035E-8189-4731-87D9-49CF6FF9D7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813" y="1134049"/>
            <a:ext cx="2223228" cy="1674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5F3871F9-0828-404B-9CB7-B5E3FE42280D}"/>
              </a:ext>
            </a:extLst>
          </p:cNvPr>
          <p:cNvSpPr/>
          <p:nvPr/>
        </p:nvSpPr>
        <p:spPr>
          <a:xfrm rot="5400000" flipV="1">
            <a:off x="2068346" y="938607"/>
            <a:ext cx="2231920" cy="354713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6" name="Picture 3" descr="C:\Users\User\Desktop\НОЦ\Новая папка\картинки из общей\26п_Монтажная область 1.png">
            <a:extLst>
              <a:ext uri="{FF2B5EF4-FFF2-40B4-BE49-F238E27FC236}">
                <a16:creationId xmlns:a16="http://schemas.microsoft.com/office/drawing/2014/main" id="{24E0B175-F58F-43F5-B1B9-ABA27160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450" y="175104"/>
            <a:ext cx="4409550" cy="7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732C3E-3ACB-49C1-ACE4-29F90B33C665}"/>
              </a:ext>
            </a:extLst>
          </p:cNvPr>
          <p:cNvSpPr/>
          <p:nvPr/>
        </p:nvSpPr>
        <p:spPr>
          <a:xfrm>
            <a:off x="3057257" y="240976"/>
            <a:ext cx="5223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НАПРАВЛЕНИЯ МЕЖДУНАРОДНОГО </a:t>
            </a:r>
            <a:b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СОТРУДНИЧЕСТВА</a:t>
            </a:r>
            <a:endParaRPr lang="ru-RU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91971E3-8421-4FA3-9DB8-DEE29213CDD0}"/>
              </a:ext>
            </a:extLst>
          </p:cNvPr>
          <p:cNvSpPr/>
          <p:nvPr/>
        </p:nvSpPr>
        <p:spPr>
          <a:xfrm>
            <a:off x="3057257" y="3978701"/>
            <a:ext cx="7427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 Финал VIII Национального чемпионата «Молодые профессионалы» 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САМЫЙ МАСШТАБНЫЙ ЧЕМПИОНАТ ЗА ВСЮ ИСТОРИЮ ДВИЖЕНИЯ</a:t>
            </a:r>
          </a:p>
          <a:p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95F2A4-680B-4DDE-818F-3CA33B1D1F26}"/>
              </a:ext>
            </a:extLst>
          </p:cNvPr>
          <p:cNvSpPr/>
          <p:nvPr/>
        </p:nvSpPr>
        <p:spPr>
          <a:xfrm>
            <a:off x="6046491" y="2884979"/>
            <a:ext cx="318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Виртуальные российско-китайские выставки CIEP 2020 и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China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Hi-Tech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конференции в рамках выставок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A39EFC-8860-4C42-B359-F3FA55950AC9}"/>
              </a:ext>
            </a:extLst>
          </p:cNvPr>
          <p:cNvSpPr/>
          <p:nvPr/>
        </p:nvSpPr>
        <p:spPr>
          <a:xfrm>
            <a:off x="9335115" y="2867922"/>
            <a:ext cx="281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Онлайн-выставки в рамках 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российско-германского года 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научно-образовательных 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партнерств 2018-2020</a:t>
            </a:r>
            <a:endParaRPr lang="ru-RU" sz="1200" dirty="0"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42BF9ABC-93BA-4777-81D3-54A81E9F9CFE}"/>
              </a:ext>
            </a:extLst>
          </p:cNvPr>
          <p:cNvSpPr/>
          <p:nvPr/>
        </p:nvSpPr>
        <p:spPr>
          <a:xfrm>
            <a:off x="6022692" y="2573485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26284B8E-19E7-46B6-A81C-B4F5CAD3ED90}"/>
              </a:ext>
            </a:extLst>
          </p:cNvPr>
          <p:cNvSpPr/>
          <p:nvPr/>
        </p:nvSpPr>
        <p:spPr>
          <a:xfrm>
            <a:off x="9309058" y="2563818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710F897-AF4A-42B1-B72D-AAB2842B2637}"/>
              </a:ext>
            </a:extLst>
          </p:cNvPr>
          <p:cNvSpPr/>
          <p:nvPr/>
        </p:nvSpPr>
        <p:spPr>
          <a:xfrm>
            <a:off x="341194" y="3907197"/>
            <a:ext cx="1958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WorldSkills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Russia</a:t>
            </a:r>
            <a:endParaRPr lang="ru-R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E4D50A92-453F-45C8-BE08-AAF71E9411B9}"/>
              </a:ext>
            </a:extLst>
          </p:cNvPr>
          <p:cNvSpPr/>
          <p:nvPr/>
        </p:nvSpPr>
        <p:spPr>
          <a:xfrm>
            <a:off x="2888259" y="2130590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89D9F4C-35E5-43AE-BD71-1BD83F3B4D33}"/>
              </a:ext>
            </a:extLst>
          </p:cNvPr>
          <p:cNvSpPr/>
          <p:nvPr/>
        </p:nvSpPr>
        <p:spPr>
          <a:xfrm>
            <a:off x="3146234" y="943624"/>
            <a:ext cx="2949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ОТКРЫТО ПРЕДСТАВИТЕЛЬСТВО НОЦ «КУЗБАСС» </a:t>
            </a:r>
            <a:b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МОНГОЛИИ</a:t>
            </a:r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D01E3698-A7C1-4AE0-A7DF-9377E5B2D08E}"/>
              </a:ext>
            </a:extLst>
          </p:cNvPr>
          <p:cNvSpPr/>
          <p:nvPr/>
        </p:nvSpPr>
        <p:spPr>
          <a:xfrm>
            <a:off x="2888259" y="998974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743B70-C989-4D76-B0B6-768F4C731660}"/>
              </a:ext>
            </a:extLst>
          </p:cNvPr>
          <p:cNvSpPr txBox="1"/>
          <p:nvPr/>
        </p:nvSpPr>
        <p:spPr>
          <a:xfrm>
            <a:off x="2318812" y="4928002"/>
            <a:ext cx="28074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ЦЕНТР УПРАВЛЕНИЯ СОРЕВНОВАНИЯМИ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(ЦУС)</a:t>
            </a:r>
            <a:b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Эксперты в режиме онлайн следили за ходом соревнований по всей стране  </a:t>
            </a: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8CBB0A75-1F19-4EF6-9761-B556B9011C2B}"/>
              </a:ext>
            </a:extLst>
          </p:cNvPr>
          <p:cNvSpPr/>
          <p:nvPr/>
        </p:nvSpPr>
        <p:spPr>
          <a:xfrm>
            <a:off x="1652710" y="5045302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2A335E"/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F3CCFF-4892-4303-84B9-48CA20DAD3D0}"/>
              </a:ext>
            </a:extLst>
          </p:cNvPr>
          <p:cNvSpPr/>
          <p:nvPr/>
        </p:nvSpPr>
        <p:spPr>
          <a:xfrm>
            <a:off x="7112479" y="4466337"/>
            <a:ext cx="43651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УЧАСТНИКИ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3000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конкурсантов 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700 экспертов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85 регионов России 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стран мира</a:t>
            </a:r>
          </a:p>
          <a:p>
            <a:pPr algn="ctr"/>
            <a:endParaRPr lang="ru-R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ЗРИТЕЛИ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76 стран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85 регионов России</a:t>
            </a:r>
          </a:p>
          <a:p>
            <a:pPr algn="ctr" fontAlgn="base"/>
            <a:endParaRPr lang="ru-RU" sz="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ru-RU" sz="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ru-RU" sz="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ДЕЛОВАЯ ПРОГРАММА 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более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3100 участников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включая иностранных спикеров</a:t>
            </a: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E00B1D56-ACB8-44D6-8E9F-4A5E9A7A008D}"/>
              </a:ext>
            </a:extLst>
          </p:cNvPr>
          <p:cNvSpPr/>
          <p:nvPr/>
        </p:nvSpPr>
        <p:spPr>
          <a:xfrm>
            <a:off x="6832196" y="5564169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2A335E"/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DBC14AEB-CE34-4B4B-BADC-172EFF48562D}"/>
              </a:ext>
            </a:extLst>
          </p:cNvPr>
          <p:cNvSpPr/>
          <p:nvPr/>
        </p:nvSpPr>
        <p:spPr>
          <a:xfrm>
            <a:off x="6832196" y="6093841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2A335E"/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95B90BCD-60DD-47B6-BAF9-92D2FE70AF7E}"/>
              </a:ext>
            </a:extLst>
          </p:cNvPr>
          <p:cNvSpPr/>
          <p:nvPr/>
        </p:nvSpPr>
        <p:spPr>
          <a:xfrm>
            <a:off x="6832196" y="4731551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rgbClr val="2A335E"/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F2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14CC23-8BF5-4DD4-B530-DE43B2C4C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506" y="-7833"/>
            <a:ext cx="5229336" cy="6863819"/>
          </a:xfrm>
          <a:prstGeom prst="rect">
            <a:avLst/>
          </a:prstGeom>
        </p:spPr>
      </p:pic>
      <p:pic>
        <p:nvPicPr>
          <p:cNvPr id="29" name="Picture 3" descr="C:\Users\User\Desktop\НОЦ\Новая папка\картинки из общей\26п_Монтажная область 1.png">
            <a:extLst>
              <a:ext uri="{FF2B5EF4-FFF2-40B4-BE49-F238E27FC236}">
                <a16:creationId xmlns:a16="http://schemas.microsoft.com/office/drawing/2014/main" id="{8801DE37-652E-413A-AA0C-353DC5A5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688" y="1410925"/>
            <a:ext cx="4308744" cy="7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76573-9BB7-4F92-9DC1-D4A088CA62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2" y="294989"/>
            <a:ext cx="1466666" cy="847781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13663834-BD19-4F41-AAEA-C44A00BC211B}"/>
              </a:ext>
            </a:extLst>
          </p:cNvPr>
          <p:cNvSpPr/>
          <p:nvPr/>
        </p:nvSpPr>
        <p:spPr>
          <a:xfrm>
            <a:off x="11578430" y="6436588"/>
            <a:ext cx="376238" cy="376238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10" y="0"/>
                </a:moveTo>
                <a:lnTo>
                  <a:pt x="205650" y="4039"/>
                </a:lnTo>
                <a:lnTo>
                  <a:pt x="163238" y="15686"/>
                </a:lnTo>
                <a:lnTo>
                  <a:pt x="124181" y="34231"/>
                </a:lnTo>
                <a:lnTo>
                  <a:pt x="89189" y="58967"/>
                </a:lnTo>
                <a:lnTo>
                  <a:pt x="58970" y="89186"/>
                </a:lnTo>
                <a:lnTo>
                  <a:pt x="34234" y="124179"/>
                </a:lnTo>
                <a:lnTo>
                  <a:pt x="15687" y="163238"/>
                </a:lnTo>
                <a:lnTo>
                  <a:pt x="4039" y="205656"/>
                </a:lnTo>
                <a:lnTo>
                  <a:pt x="0" y="250723"/>
                </a:lnTo>
                <a:lnTo>
                  <a:pt x="4039" y="295786"/>
                </a:lnTo>
                <a:lnTo>
                  <a:pt x="15687" y="338199"/>
                </a:lnTo>
                <a:lnTo>
                  <a:pt x="34234" y="377254"/>
                </a:lnTo>
                <a:lnTo>
                  <a:pt x="58970" y="412244"/>
                </a:lnTo>
                <a:lnTo>
                  <a:pt x="89189" y="442459"/>
                </a:lnTo>
                <a:lnTo>
                  <a:pt x="124181" y="467193"/>
                </a:lnTo>
                <a:lnTo>
                  <a:pt x="163238" y="485736"/>
                </a:lnTo>
                <a:lnTo>
                  <a:pt x="205650" y="497382"/>
                </a:lnTo>
                <a:lnTo>
                  <a:pt x="250710" y="501421"/>
                </a:lnTo>
                <a:lnTo>
                  <a:pt x="295773" y="497382"/>
                </a:lnTo>
                <a:lnTo>
                  <a:pt x="338185" y="485736"/>
                </a:lnTo>
                <a:lnTo>
                  <a:pt x="377238" y="467193"/>
                </a:lnTo>
                <a:lnTo>
                  <a:pt x="412226" y="442459"/>
                </a:lnTo>
                <a:lnTo>
                  <a:pt x="442439" y="412244"/>
                </a:lnTo>
                <a:lnTo>
                  <a:pt x="467171" y="377254"/>
                </a:lnTo>
                <a:lnTo>
                  <a:pt x="485713" y="338199"/>
                </a:lnTo>
                <a:lnTo>
                  <a:pt x="497357" y="295786"/>
                </a:lnTo>
                <a:lnTo>
                  <a:pt x="501395" y="250723"/>
                </a:lnTo>
                <a:lnTo>
                  <a:pt x="497357" y="205656"/>
                </a:lnTo>
                <a:lnTo>
                  <a:pt x="485713" y="163238"/>
                </a:lnTo>
                <a:lnTo>
                  <a:pt x="467171" y="124179"/>
                </a:lnTo>
                <a:lnTo>
                  <a:pt x="442439" y="89186"/>
                </a:lnTo>
                <a:lnTo>
                  <a:pt x="412226" y="58967"/>
                </a:lnTo>
                <a:lnTo>
                  <a:pt x="377238" y="34231"/>
                </a:lnTo>
                <a:lnTo>
                  <a:pt x="338185" y="15686"/>
                </a:lnTo>
                <a:lnTo>
                  <a:pt x="295773" y="4039"/>
                </a:lnTo>
                <a:lnTo>
                  <a:pt x="250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DBDF4AE-1C54-4588-9DB5-BB3526B2921E}"/>
              </a:ext>
            </a:extLst>
          </p:cNvPr>
          <p:cNvSpPr/>
          <p:nvPr/>
        </p:nvSpPr>
        <p:spPr>
          <a:xfrm>
            <a:off x="11766463" y="6242493"/>
            <a:ext cx="380524" cy="382429"/>
          </a:xfrm>
          <a:custGeom>
            <a:avLst/>
            <a:gdLst/>
            <a:ahLst/>
            <a:cxnLst/>
            <a:rect l="l" t="t" r="r" b="b"/>
            <a:pathLst>
              <a:path w="507365" h="509904">
                <a:moveTo>
                  <a:pt x="507060" y="0"/>
                </a:moveTo>
                <a:lnTo>
                  <a:pt x="0" y="0"/>
                </a:lnTo>
                <a:lnTo>
                  <a:pt x="0" y="509523"/>
                </a:lnTo>
                <a:lnTo>
                  <a:pt x="130136" y="295173"/>
                </a:lnTo>
                <a:lnTo>
                  <a:pt x="327825" y="295173"/>
                </a:lnTo>
                <a:lnTo>
                  <a:pt x="5070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6756538B-DBA4-4A2C-BACE-4E4C3D563BF0}"/>
              </a:ext>
            </a:extLst>
          </p:cNvPr>
          <p:cNvSpPr txBox="1"/>
          <p:nvPr/>
        </p:nvSpPr>
        <p:spPr>
          <a:xfrm>
            <a:off x="11630890" y="6463130"/>
            <a:ext cx="323778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fld id="{53569C3D-D3B6-4991-8EAB-9616B09C5C62}" type="slidenum">
              <a:rPr lang="ru-RU" b="1" spc="4" smtClean="0">
                <a:solidFill>
                  <a:srgbClr val="050F37"/>
                </a:solidFill>
                <a:latin typeface="Open Sans Semibold"/>
                <a:cs typeface="Open Sans Semibold"/>
              </a:rPr>
              <a:t>9</a:t>
            </a:fld>
            <a:endParaRPr dirty="0">
              <a:latin typeface="Open Sans Semibold"/>
              <a:cs typeface="Open Sans Semibold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CE666642-1548-4131-9AEE-7A8CE6CF88DC}"/>
              </a:ext>
            </a:extLst>
          </p:cNvPr>
          <p:cNvSpPr/>
          <p:nvPr/>
        </p:nvSpPr>
        <p:spPr>
          <a:xfrm rot="16200000">
            <a:off x="3817911" y="3147882"/>
            <a:ext cx="6875663" cy="564234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635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2B8702-E08E-455B-9B79-C482FA3EA7FF}"/>
              </a:ext>
            </a:extLst>
          </p:cNvPr>
          <p:cNvSpPr/>
          <p:nvPr/>
        </p:nvSpPr>
        <p:spPr>
          <a:xfrm>
            <a:off x="83472" y="1476797"/>
            <a:ext cx="5223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ПРОЕКТЫ </a:t>
            </a:r>
            <a:b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ШКОЛЬНИКОВ КУЗБАССА</a:t>
            </a:r>
            <a:endParaRPr lang="ru-RU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11E5937-61B5-475C-8BFF-5D7A9B994EB8}"/>
              </a:ext>
            </a:extLst>
          </p:cNvPr>
          <p:cNvSpPr/>
          <p:nvPr/>
        </p:nvSpPr>
        <p:spPr>
          <a:xfrm>
            <a:off x="1270139" y="2509108"/>
            <a:ext cx="2949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 «ШКОЛЫ НОЦ»</a:t>
            </a: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9EDFBA31-8C44-4942-875E-2FA881880CAD}"/>
              </a:ext>
            </a:extLst>
          </p:cNvPr>
          <p:cNvSpPr/>
          <p:nvPr/>
        </p:nvSpPr>
        <p:spPr>
          <a:xfrm>
            <a:off x="658023" y="2619445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72F752E-59AE-4587-A37C-1DDF6CCEBAF3}"/>
              </a:ext>
            </a:extLst>
          </p:cNvPr>
          <p:cNvSpPr/>
          <p:nvPr/>
        </p:nvSpPr>
        <p:spPr>
          <a:xfrm>
            <a:off x="2566499" y="4697216"/>
            <a:ext cx="3473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 «НАУЧНЫЙ ДЕСАНТ»</a:t>
            </a: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216F92B4-B62D-4A61-BEF1-4B9B6E226E3B}"/>
              </a:ext>
            </a:extLst>
          </p:cNvPr>
          <p:cNvSpPr/>
          <p:nvPr/>
        </p:nvSpPr>
        <p:spPr>
          <a:xfrm>
            <a:off x="2308524" y="4742406"/>
            <a:ext cx="257975" cy="257975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41" y="0"/>
                </a:moveTo>
                <a:lnTo>
                  <a:pt x="98994" y="7378"/>
                </a:lnTo>
                <a:lnTo>
                  <a:pt x="59261" y="27922"/>
                </a:lnTo>
                <a:lnTo>
                  <a:pt x="27928" y="59250"/>
                </a:lnTo>
                <a:lnTo>
                  <a:pt x="7379" y="98976"/>
                </a:lnTo>
                <a:lnTo>
                  <a:pt x="0" y="144716"/>
                </a:lnTo>
                <a:lnTo>
                  <a:pt x="7379" y="190458"/>
                </a:lnTo>
                <a:lnTo>
                  <a:pt x="27928" y="230187"/>
                </a:lnTo>
                <a:lnTo>
                  <a:pt x="59261" y="261518"/>
                </a:lnTo>
                <a:lnTo>
                  <a:pt x="98994" y="282066"/>
                </a:lnTo>
                <a:lnTo>
                  <a:pt x="144741" y="289445"/>
                </a:lnTo>
                <a:lnTo>
                  <a:pt x="190482" y="282066"/>
                </a:lnTo>
                <a:lnTo>
                  <a:pt x="230208" y="261518"/>
                </a:lnTo>
                <a:lnTo>
                  <a:pt x="261535" y="230187"/>
                </a:lnTo>
                <a:lnTo>
                  <a:pt x="282080" y="190458"/>
                </a:lnTo>
                <a:lnTo>
                  <a:pt x="289458" y="144716"/>
                </a:lnTo>
                <a:lnTo>
                  <a:pt x="282080" y="98976"/>
                </a:lnTo>
                <a:lnTo>
                  <a:pt x="261535" y="59250"/>
                </a:lnTo>
                <a:lnTo>
                  <a:pt x="230208" y="27922"/>
                </a:lnTo>
                <a:lnTo>
                  <a:pt x="190482" y="7378"/>
                </a:lnTo>
                <a:lnTo>
                  <a:pt x="14474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AB1256-A403-4C1A-8693-FE7828D594D2}"/>
              </a:ext>
            </a:extLst>
          </p:cNvPr>
          <p:cNvSpPr/>
          <p:nvPr/>
        </p:nvSpPr>
        <p:spPr>
          <a:xfrm>
            <a:off x="1373002" y="2877420"/>
            <a:ext cx="3371249" cy="139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направления 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муниципальных округов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школ в направлениях проекта</a:t>
            </a:r>
            <a:b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более </a:t>
            </a: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школьников-участников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9962DC-AC57-484E-A292-4F89C87FE6EF}"/>
              </a:ext>
            </a:extLst>
          </p:cNvPr>
          <p:cNvSpPr/>
          <p:nvPr/>
        </p:nvSpPr>
        <p:spPr>
          <a:xfrm>
            <a:off x="2846056" y="5091745"/>
            <a:ext cx="2891801" cy="67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>
              <a:lnSpc>
                <a:spcPct val="120000"/>
              </a:lnSpc>
              <a:tabLst>
                <a:tab pos="147320" algn="l"/>
              </a:tabLst>
            </a:pPr>
            <a:r>
              <a:rPr lang="ru-RU" sz="1400" b="1" dirty="0">
                <a:latin typeface="Open Sans"/>
                <a:cs typeface="Open Sans"/>
              </a:rPr>
              <a:t>33 </a:t>
            </a:r>
            <a:r>
              <a:rPr lang="ru-RU" sz="1400" dirty="0">
                <a:latin typeface="Open Sans"/>
                <a:cs typeface="Open Sans"/>
              </a:rPr>
              <a:t>молодых</a:t>
            </a:r>
            <a:r>
              <a:rPr lang="ru-RU" sz="1400" spc="-10" dirty="0">
                <a:latin typeface="Open Sans"/>
                <a:cs typeface="Open Sans"/>
              </a:rPr>
              <a:t> </a:t>
            </a:r>
            <a:r>
              <a:rPr lang="ru-RU" sz="1400" dirty="0">
                <a:latin typeface="Open Sans"/>
                <a:cs typeface="Open Sans"/>
              </a:rPr>
              <a:t>ученых-лекторов</a:t>
            </a:r>
          </a:p>
          <a:p>
            <a:pPr marL="13970">
              <a:lnSpc>
                <a:spcPct val="120000"/>
              </a:lnSpc>
              <a:spcBef>
                <a:spcPts val="140"/>
              </a:spcBef>
              <a:tabLst>
                <a:tab pos="147955" algn="l"/>
              </a:tabLst>
            </a:pPr>
            <a:r>
              <a:rPr lang="ru-RU" sz="1400" spc="-5" dirty="0">
                <a:latin typeface="Open Sans"/>
                <a:cs typeface="Open Sans"/>
              </a:rPr>
              <a:t>более </a:t>
            </a:r>
            <a:r>
              <a:rPr lang="ru-RU" b="1" dirty="0">
                <a:latin typeface="Open Sans"/>
                <a:cs typeface="Open Sans"/>
              </a:rPr>
              <a:t>560</a:t>
            </a:r>
            <a:r>
              <a:rPr lang="ru-RU" sz="1400" b="1" dirty="0">
                <a:latin typeface="Open Sans"/>
                <a:cs typeface="Open Sans"/>
              </a:rPr>
              <a:t> </a:t>
            </a:r>
            <a:r>
              <a:rPr lang="ru-RU" sz="1400" dirty="0">
                <a:latin typeface="Open Sans"/>
                <a:cs typeface="Open Sans"/>
              </a:rPr>
              <a:t>детей</a:t>
            </a:r>
            <a:r>
              <a:rPr lang="ru-RU" sz="1400" spc="-5" dirty="0">
                <a:latin typeface="Open Sans"/>
                <a:cs typeface="Open Sans"/>
              </a:rPr>
              <a:t> слушателей</a:t>
            </a:r>
            <a:endParaRPr lang="ru-RU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0998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522</Words>
  <Application>Microsoft Office PowerPoint</Application>
  <PresentationFormat>Широкоэкранный</PresentationFormat>
  <Paragraphs>155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Open Sans SemiBold</vt:lpstr>
      <vt:lpstr>Open Sans SemiBold</vt:lpstr>
      <vt:lpstr>Wingdings</vt:lpstr>
      <vt:lpstr>Тема Office</vt:lpstr>
      <vt:lpstr>1_Тема Office</vt:lpstr>
      <vt:lpstr>Роль НОЦ «Кузбасс»  в научно-технологическом развитии региона</vt:lpstr>
      <vt:lpstr>Цель:</vt:lpstr>
      <vt:lpstr>ЦЕНТРАЛЬНАЯ  ИНИЦИАТИВА  НОЦ «КУЗБАСС»</vt:lpstr>
      <vt:lpstr>УЧАСТНИКИ  НОЦ «КУЗБАСС»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Петрик Н.А.</cp:lastModifiedBy>
  <cp:revision>24</cp:revision>
  <dcterms:created xsi:type="dcterms:W3CDTF">2021-08-19T10:40:23Z</dcterms:created>
  <dcterms:modified xsi:type="dcterms:W3CDTF">2021-08-23T06:03:28Z</dcterms:modified>
</cp:coreProperties>
</file>